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60" r:id="rId2"/>
  </p:sldMasterIdLst>
  <p:notesMasterIdLst>
    <p:notesMasterId r:id="rId10"/>
  </p:notesMasterIdLst>
  <p:sldIdLst>
    <p:sldId id="256" r:id="rId3"/>
    <p:sldId id="263" r:id="rId4"/>
    <p:sldId id="264" r:id="rId5"/>
    <p:sldId id="265" r:id="rId6"/>
    <p:sldId id="266" r:id="rId7"/>
    <p:sldId id="261" r:id="rId8"/>
    <p:sldId id="262" r:id="rId9"/>
  </p:sldIdLst>
  <p:sldSz cx="12192000"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6374" autoAdjust="0"/>
    <p:restoredTop sz="45645" autoAdjust="0"/>
  </p:normalViewPr>
  <p:slideViewPr>
    <p:cSldViewPr snapToGrid="0">
      <p:cViewPr varScale="1">
        <p:scale>
          <a:sx n="52" d="100"/>
          <a:sy n="52" d="100"/>
        </p:scale>
        <p:origin x="3366" y="78"/>
      </p:cViewPr>
      <p:guideLst/>
    </p:cSldViewPr>
  </p:slideViewPr>
  <p:notesTextViewPr>
    <p:cViewPr>
      <p:scale>
        <a:sx n="1" d="1"/>
        <a:sy n="1" d="1"/>
      </p:scale>
      <p:origin x="0" y="0"/>
    </p:cViewPr>
  </p:notesTextViewPr>
  <p:notesViewPr>
    <p:cSldViewPr snapToGrid="0">
      <p:cViewPr>
        <p:scale>
          <a:sx n="114" d="100"/>
          <a:sy n="114" d="100"/>
        </p:scale>
        <p:origin x="2026" y="67"/>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5"/>
          </a:xfrm>
          <a:prstGeom prst="rect">
            <a:avLst/>
          </a:prstGeom>
        </p:spPr>
        <p:txBody>
          <a:bodyPr vert="horz" lIns="95738" tIns="47869" rIns="95738" bIns="47869" rtlCol="0"/>
          <a:lstStyle>
            <a:lvl1pPr algn="l">
              <a:defRPr sz="1300"/>
            </a:lvl1pPr>
          </a:lstStyle>
          <a:p>
            <a:endParaRPr lang="en-US" dirty="0"/>
          </a:p>
        </p:txBody>
      </p:sp>
      <p:sp>
        <p:nvSpPr>
          <p:cNvPr id="3" name="Date Placeholder 2"/>
          <p:cNvSpPr>
            <a:spLocks noGrp="1"/>
          </p:cNvSpPr>
          <p:nvPr>
            <p:ph type="dt" idx="1"/>
          </p:nvPr>
        </p:nvSpPr>
        <p:spPr>
          <a:xfrm>
            <a:off x="4023092" y="0"/>
            <a:ext cx="3077739" cy="471055"/>
          </a:xfrm>
          <a:prstGeom prst="rect">
            <a:avLst/>
          </a:prstGeom>
        </p:spPr>
        <p:txBody>
          <a:bodyPr vert="horz" lIns="95738" tIns="47869" rIns="95738" bIns="47869" rtlCol="0"/>
          <a:lstStyle>
            <a:lvl1pPr algn="r">
              <a:defRPr sz="1300"/>
            </a:lvl1pPr>
          </a:lstStyle>
          <a:p>
            <a:fld id="{E6553E3D-100D-484D-9B57-9AE2D910CC02}" type="datetimeFigureOut">
              <a:rPr lang="en-US" smtClean="0"/>
              <a:t>4/8/2021</a:t>
            </a:fld>
            <a:endParaRPr lang="en-US" dirty="0"/>
          </a:p>
        </p:txBody>
      </p:sp>
      <p:sp>
        <p:nvSpPr>
          <p:cNvPr id="4" name="Slide Image Placeholder 3"/>
          <p:cNvSpPr>
            <a:spLocks noGrp="1" noRot="1" noChangeAspect="1"/>
          </p:cNvSpPr>
          <p:nvPr>
            <p:ph type="sldImg" idx="2"/>
          </p:nvPr>
        </p:nvSpPr>
        <p:spPr>
          <a:xfrm>
            <a:off x="735013" y="1173163"/>
            <a:ext cx="5632450" cy="3168650"/>
          </a:xfrm>
          <a:prstGeom prst="rect">
            <a:avLst/>
          </a:prstGeom>
          <a:noFill/>
          <a:ln w="12700">
            <a:solidFill>
              <a:prstClr val="black"/>
            </a:solidFill>
          </a:ln>
        </p:spPr>
        <p:txBody>
          <a:bodyPr vert="horz" lIns="95738" tIns="47869" rIns="95738" bIns="47869" rtlCol="0" anchor="ctr"/>
          <a:lstStyle/>
          <a:p>
            <a:endParaRPr lang="en-US" dirty="0"/>
          </a:p>
        </p:txBody>
      </p:sp>
      <p:sp>
        <p:nvSpPr>
          <p:cNvPr id="5" name="Notes Placeholder 4"/>
          <p:cNvSpPr>
            <a:spLocks noGrp="1"/>
          </p:cNvSpPr>
          <p:nvPr>
            <p:ph type="body" sz="quarter" idx="3"/>
          </p:nvPr>
        </p:nvSpPr>
        <p:spPr>
          <a:xfrm>
            <a:off x="710248" y="4518205"/>
            <a:ext cx="5681980" cy="3696712"/>
          </a:xfrm>
          <a:prstGeom prst="rect">
            <a:avLst/>
          </a:prstGeom>
        </p:spPr>
        <p:txBody>
          <a:bodyPr vert="horz" lIns="95738" tIns="47869" rIns="95738" bIns="4786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3"/>
            <a:ext cx="3077739" cy="471054"/>
          </a:xfrm>
          <a:prstGeom prst="rect">
            <a:avLst/>
          </a:prstGeom>
        </p:spPr>
        <p:txBody>
          <a:bodyPr vert="horz" lIns="95738" tIns="47869" rIns="95738" bIns="47869" rtlCol="0" anchor="b"/>
          <a:lstStyle>
            <a:lvl1pPr algn="l">
              <a:defRPr sz="1300"/>
            </a:lvl1pPr>
          </a:lstStyle>
          <a:p>
            <a:endParaRPr lang="en-US" dirty="0"/>
          </a:p>
        </p:txBody>
      </p:sp>
      <p:sp>
        <p:nvSpPr>
          <p:cNvPr id="7" name="Slide Number Placeholder 6"/>
          <p:cNvSpPr>
            <a:spLocks noGrp="1"/>
          </p:cNvSpPr>
          <p:nvPr>
            <p:ph type="sldNum" sz="quarter" idx="5"/>
          </p:nvPr>
        </p:nvSpPr>
        <p:spPr>
          <a:xfrm>
            <a:off x="4023092" y="8917423"/>
            <a:ext cx="3077739" cy="471054"/>
          </a:xfrm>
          <a:prstGeom prst="rect">
            <a:avLst/>
          </a:prstGeom>
        </p:spPr>
        <p:txBody>
          <a:bodyPr vert="horz" lIns="95738" tIns="47869" rIns="95738" bIns="47869" rtlCol="0" anchor="b"/>
          <a:lstStyle>
            <a:lvl1pPr algn="r">
              <a:defRPr sz="1300"/>
            </a:lvl1pPr>
          </a:lstStyle>
          <a:p>
            <a:fld id="{7C2BAC33-723C-486D-B818-300C497D7459}" type="slidenum">
              <a:rPr lang="en-US" smtClean="0"/>
              <a:t>‹#›</a:t>
            </a:fld>
            <a:endParaRPr lang="en-US" dirty="0"/>
          </a:p>
        </p:txBody>
      </p:sp>
    </p:spTree>
    <p:extLst>
      <p:ext uri="{BB962C8B-B14F-4D97-AF65-F5344CB8AC3E}">
        <p14:creationId xmlns:p14="http://schemas.microsoft.com/office/powerpoint/2010/main" val="42810211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10248" y="4518204"/>
            <a:ext cx="5871174" cy="4603217"/>
          </a:xfrm>
        </p:spPr>
        <p:txBody>
          <a:bodyPr/>
          <a:lstStyle/>
          <a:p>
            <a:r>
              <a:rPr lang="en-US" dirty="0"/>
              <a:t>This powerpoint includes tables and charts using the data from the Methow Watershed Council Water 2066 Final Report July 28, 2020.  My suggestion is for you to read the report while following these additional tables and charts to make your own conclusions before reading these notes here.  A summary of slides 2-5 is below.  Craig McDonald</a:t>
            </a:r>
          </a:p>
          <a:p>
            <a:endParaRPr lang="en-US" dirty="0"/>
          </a:p>
          <a:p>
            <a:pPr marL="0" marR="0">
              <a:lnSpc>
                <a:spcPct val="107000"/>
              </a:lnSpc>
              <a:spcBef>
                <a:spcPts val="0"/>
              </a:spcBef>
              <a:spcAft>
                <a:spcPts val="600"/>
              </a:spcAft>
            </a:pPr>
            <a:r>
              <a:rPr lang="en-US" sz="850" dirty="0">
                <a:effectLst/>
                <a:latin typeface="Calibri" panose="020F0502020204030204" pitchFamily="34" charset="0"/>
                <a:ea typeface="Calibri" panose="020F0502020204030204" pitchFamily="34" charset="0"/>
                <a:cs typeface="Times New Roman" panose="02020603050405020304" pitchFamily="18" charset="0"/>
              </a:rPr>
              <a:t>MWC Water 2066 Summary</a:t>
            </a:r>
          </a:p>
          <a:p>
            <a:pPr marL="0" marR="0">
              <a:lnSpc>
                <a:spcPct val="107000"/>
              </a:lnSpc>
              <a:spcBef>
                <a:spcPts val="0"/>
              </a:spcBef>
              <a:spcAft>
                <a:spcPts val="600"/>
              </a:spcAft>
            </a:pPr>
            <a:r>
              <a:rPr lang="en-US" sz="850" dirty="0">
                <a:effectLst/>
                <a:latin typeface="Calibri" panose="020F0502020204030204" pitchFamily="34" charset="0"/>
                <a:ea typeface="Calibri" panose="020F0502020204030204" pitchFamily="34" charset="0"/>
                <a:cs typeface="Times New Roman" panose="02020603050405020304" pitchFamily="18" charset="0"/>
              </a:rPr>
              <a:t>Input from Water 2066 can be summarized in the first four charts on slides 2-5.</a:t>
            </a:r>
          </a:p>
          <a:p>
            <a:pPr marL="114300" marR="0" indent="-114300">
              <a:lnSpc>
                <a:spcPct val="107000"/>
              </a:lnSpc>
              <a:spcBef>
                <a:spcPts val="0"/>
              </a:spcBef>
              <a:spcAft>
                <a:spcPts val="600"/>
              </a:spcAft>
            </a:pPr>
            <a:r>
              <a:rPr lang="en-US" sz="850" dirty="0">
                <a:effectLst/>
                <a:latin typeface="Calibri" panose="020F0502020204030204" pitchFamily="34" charset="0"/>
                <a:ea typeface="Calibri" panose="020F0502020204030204" pitchFamily="34" charset="0"/>
                <a:cs typeface="Times New Roman" panose="02020603050405020304" pitchFamily="18" charset="0"/>
              </a:rPr>
              <a:t>-The public’s Methow Vision input is on slide 2 sorted in descending order of Vision Themes.  The top “actionable” themes are Vibrant Towns, Sustainable Agriculture, Instream Flows and Firewise Development.  After the top four or five themes the Parrado chart in the lower right of the slide shows the remainder of the vision themes received only 3, 2 and mostly 1 response </a:t>
            </a:r>
            <a:r>
              <a:rPr lang="en-US" sz="850" dirty="0" err="1">
                <a:effectLst/>
                <a:latin typeface="Calibri" panose="020F0502020204030204" pitchFamily="34" charset="0"/>
                <a:ea typeface="Calibri" panose="020F0502020204030204" pitchFamily="34" charset="0"/>
                <a:cs typeface="Times New Roman" panose="02020603050405020304" pitchFamily="18" charset="0"/>
              </a:rPr>
              <a:t>each.</a:t>
            </a:r>
            <a:r>
              <a:rPr lang="en-US" sz="850" baseline="30000" dirty="0" err="1">
                <a:effectLst/>
                <a:latin typeface="Calibri" panose="020F0502020204030204" pitchFamily="34" charset="0"/>
                <a:ea typeface="Calibri" panose="020F0502020204030204" pitchFamily="34" charset="0"/>
                <a:cs typeface="Times New Roman" panose="02020603050405020304" pitchFamily="18" charset="0"/>
              </a:rPr>
              <a:t>a</a:t>
            </a:r>
            <a:endParaRPr lang="en-US" sz="850" dirty="0">
              <a:effectLst/>
              <a:latin typeface="Calibri" panose="020F0502020204030204" pitchFamily="34" charset="0"/>
              <a:ea typeface="Calibri" panose="020F0502020204030204" pitchFamily="34" charset="0"/>
              <a:cs typeface="Times New Roman" panose="02020603050405020304" pitchFamily="18" charset="0"/>
            </a:endParaRPr>
          </a:p>
          <a:p>
            <a:pPr marL="114300" marR="0" indent="-114300">
              <a:lnSpc>
                <a:spcPct val="107000"/>
              </a:lnSpc>
              <a:spcBef>
                <a:spcPts val="0"/>
              </a:spcBef>
              <a:spcAft>
                <a:spcPts val="600"/>
              </a:spcAft>
            </a:pPr>
            <a:r>
              <a:rPr lang="en-US" sz="850" dirty="0">
                <a:effectLst/>
                <a:latin typeface="Calibri" panose="020F0502020204030204" pitchFamily="34" charset="0"/>
                <a:ea typeface="Calibri" panose="020F0502020204030204" pitchFamily="34" charset="0"/>
                <a:cs typeface="Times New Roman" panose="02020603050405020304" pitchFamily="18" charset="0"/>
              </a:rPr>
              <a:t>-The public’s input on Water Use Priority is sorted on slide 3 by descending priority.  The top prioritized uses are Vibrant Towns, Instream Flow, Sustainable Agriculture and Commercial Use.  There were some “like” uses </a:t>
            </a:r>
            <a:r>
              <a:rPr lang="en-US" sz="850" dirty="0" err="1">
                <a:effectLst/>
                <a:latin typeface="Calibri" panose="020F0502020204030204" pitchFamily="34" charset="0"/>
                <a:ea typeface="Calibri" panose="020F0502020204030204" pitchFamily="34" charset="0"/>
                <a:cs typeface="Times New Roman" panose="02020603050405020304" pitchFamily="18" charset="0"/>
              </a:rPr>
              <a:t>grouped.</a:t>
            </a:r>
            <a:r>
              <a:rPr lang="en-US" sz="850" baseline="30000" dirty="0" err="1">
                <a:effectLst/>
                <a:latin typeface="Calibri" panose="020F0502020204030204" pitchFamily="34" charset="0"/>
                <a:ea typeface="Calibri" panose="020F0502020204030204" pitchFamily="34" charset="0"/>
                <a:cs typeface="Times New Roman" panose="02020603050405020304" pitchFamily="18" charset="0"/>
              </a:rPr>
              <a:t>b</a:t>
            </a:r>
            <a:endParaRPr lang="en-US" sz="850" dirty="0">
              <a:effectLst/>
              <a:latin typeface="Calibri" panose="020F0502020204030204" pitchFamily="34" charset="0"/>
              <a:ea typeface="Calibri" panose="020F0502020204030204" pitchFamily="34" charset="0"/>
              <a:cs typeface="Times New Roman" panose="02020603050405020304" pitchFamily="18" charset="0"/>
            </a:endParaRPr>
          </a:p>
          <a:p>
            <a:pPr marL="114300" marR="0" indent="-114300">
              <a:lnSpc>
                <a:spcPct val="107000"/>
              </a:lnSpc>
              <a:spcBef>
                <a:spcPts val="0"/>
              </a:spcBef>
              <a:spcAft>
                <a:spcPts val="600"/>
              </a:spcAft>
            </a:pPr>
            <a:r>
              <a:rPr lang="en-US" sz="850" dirty="0">
                <a:effectLst/>
                <a:latin typeface="Calibri" panose="020F0502020204030204" pitchFamily="34" charset="0"/>
                <a:ea typeface="Calibri" panose="020F0502020204030204" pitchFamily="34" charset="0"/>
                <a:cs typeface="Times New Roman" panose="02020603050405020304" pitchFamily="18" charset="0"/>
              </a:rPr>
              <a:t>-Input from the Interested Parties is summarized on slide 4 and listed in descending order.  The top priorities ranked were Instream Flow, Vibrant Towns and Sustainable </a:t>
            </a:r>
            <a:r>
              <a:rPr lang="en-US" sz="850" dirty="0" err="1">
                <a:effectLst/>
                <a:latin typeface="Calibri" panose="020F0502020204030204" pitchFamily="34" charset="0"/>
                <a:ea typeface="Calibri" panose="020F0502020204030204" pitchFamily="34" charset="0"/>
                <a:cs typeface="Times New Roman" panose="02020603050405020304" pitchFamily="18" charset="0"/>
              </a:rPr>
              <a:t>Agriculture.</a:t>
            </a:r>
            <a:r>
              <a:rPr lang="en-US" sz="850" baseline="30000" dirty="0" err="1">
                <a:effectLst/>
                <a:latin typeface="Calibri" panose="020F0502020204030204" pitchFamily="34" charset="0"/>
                <a:ea typeface="Calibri" panose="020F0502020204030204" pitchFamily="34" charset="0"/>
                <a:cs typeface="Times New Roman" panose="02020603050405020304" pitchFamily="18" charset="0"/>
              </a:rPr>
              <a:t>c</a:t>
            </a:r>
            <a:endParaRPr lang="en-US" sz="850" dirty="0">
              <a:effectLst/>
              <a:latin typeface="Calibri" panose="020F0502020204030204" pitchFamily="34" charset="0"/>
              <a:ea typeface="Calibri" panose="020F0502020204030204" pitchFamily="34" charset="0"/>
              <a:cs typeface="Times New Roman" panose="02020603050405020304" pitchFamily="18" charset="0"/>
            </a:endParaRPr>
          </a:p>
          <a:p>
            <a:pPr marL="114300" marR="0" indent="-114300">
              <a:lnSpc>
                <a:spcPct val="107000"/>
              </a:lnSpc>
              <a:spcBef>
                <a:spcPts val="0"/>
              </a:spcBef>
              <a:spcAft>
                <a:spcPts val="600"/>
              </a:spcAft>
            </a:pPr>
            <a:r>
              <a:rPr lang="en-US" sz="850" dirty="0">
                <a:effectLst/>
                <a:latin typeface="Calibri" panose="020F0502020204030204" pitchFamily="34" charset="0"/>
                <a:ea typeface="Calibri" panose="020F0502020204030204" pitchFamily="34" charset="0"/>
                <a:cs typeface="Times New Roman" panose="02020603050405020304" pitchFamily="18" charset="0"/>
              </a:rPr>
              <a:t>-The summary of the first three slides above is on slide 5.  It combines the prioritized themes from the Methow Vision, Water Use Priorities and Priorities of the Interested Parties.  The combined priorities are Vibrant towns, Instream Flow and Sustainable </a:t>
            </a:r>
            <a:r>
              <a:rPr lang="en-US" sz="850" dirty="0" err="1">
                <a:effectLst/>
                <a:latin typeface="Calibri" panose="020F0502020204030204" pitchFamily="34" charset="0"/>
                <a:ea typeface="Calibri" panose="020F0502020204030204" pitchFamily="34" charset="0"/>
                <a:cs typeface="Times New Roman" panose="02020603050405020304" pitchFamily="18" charset="0"/>
              </a:rPr>
              <a:t>Agriculture.</a:t>
            </a:r>
            <a:r>
              <a:rPr lang="en-US" sz="850" baseline="30000" dirty="0" err="1">
                <a:effectLst/>
                <a:latin typeface="Calibri" panose="020F0502020204030204" pitchFamily="34" charset="0"/>
                <a:ea typeface="Calibri" panose="020F0502020204030204" pitchFamily="34" charset="0"/>
                <a:cs typeface="Times New Roman" panose="02020603050405020304" pitchFamily="18" charset="0"/>
              </a:rPr>
              <a:t>d</a:t>
            </a:r>
            <a:endParaRPr lang="en-US" sz="85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600"/>
              </a:spcAft>
            </a:pPr>
            <a:r>
              <a:rPr lang="en-US" sz="850" dirty="0">
                <a:effectLst/>
                <a:latin typeface="Calibri" panose="020F0502020204030204" pitchFamily="34" charset="0"/>
                <a:ea typeface="Calibri" panose="020F0502020204030204" pitchFamily="34" charset="0"/>
                <a:cs typeface="Times New Roman" panose="02020603050405020304" pitchFamily="18" charset="0"/>
              </a:rPr>
              <a:t>These common themes show up in the efforts of other groups in the valley.</a:t>
            </a:r>
          </a:p>
          <a:p>
            <a:pPr marL="0" marR="0">
              <a:lnSpc>
                <a:spcPct val="107000"/>
              </a:lnSpc>
              <a:spcBef>
                <a:spcPts val="0"/>
              </a:spcBef>
              <a:spcAft>
                <a:spcPts val="0"/>
              </a:spcAft>
            </a:pPr>
            <a:r>
              <a:rPr lang="en-US" sz="850" i="1" dirty="0">
                <a:effectLst/>
                <a:latin typeface="Calibri" panose="020F0502020204030204" pitchFamily="34" charset="0"/>
                <a:ea typeface="Calibri" panose="020F0502020204030204" pitchFamily="34" charset="0"/>
                <a:cs typeface="Times New Roman" panose="02020603050405020304" pitchFamily="18" charset="0"/>
              </a:rPr>
              <a:t>Footnotes:</a:t>
            </a:r>
            <a:endParaRPr lang="en-US" sz="850" dirty="0">
              <a:effectLst/>
              <a:latin typeface="Calibri" panose="020F0502020204030204" pitchFamily="34" charset="0"/>
              <a:ea typeface="Calibri" panose="020F0502020204030204" pitchFamily="34" charset="0"/>
              <a:cs typeface="Times New Roman" panose="02020603050405020304" pitchFamily="18" charset="0"/>
            </a:endParaRPr>
          </a:p>
          <a:p>
            <a:pPr marL="114300" marR="0" indent="-114300">
              <a:lnSpc>
                <a:spcPct val="107000"/>
              </a:lnSpc>
              <a:spcBef>
                <a:spcPts val="0"/>
              </a:spcBef>
              <a:spcAft>
                <a:spcPts val="0"/>
              </a:spcAft>
            </a:pPr>
            <a:r>
              <a:rPr lang="en-US" sz="850" baseline="30000" dirty="0" err="1">
                <a:effectLst/>
                <a:latin typeface="Calibri" panose="020F0502020204030204" pitchFamily="34" charset="0"/>
                <a:ea typeface="Calibri" panose="020F0502020204030204" pitchFamily="34" charset="0"/>
                <a:cs typeface="Times New Roman" panose="02020603050405020304" pitchFamily="18" charset="0"/>
              </a:rPr>
              <a:t>a</a:t>
            </a:r>
            <a:r>
              <a:rPr lang="en-US" sz="850" dirty="0" err="1">
                <a:effectLst/>
                <a:latin typeface="Calibri" panose="020F0502020204030204" pitchFamily="34" charset="0"/>
                <a:ea typeface="Calibri" panose="020F0502020204030204" pitchFamily="34" charset="0"/>
                <a:cs typeface="Times New Roman" panose="02020603050405020304" pitchFamily="18" charset="0"/>
              </a:rPr>
              <a:t>The</a:t>
            </a:r>
            <a:r>
              <a:rPr lang="en-US" sz="850" dirty="0">
                <a:effectLst/>
                <a:latin typeface="Calibri" panose="020F0502020204030204" pitchFamily="34" charset="0"/>
                <a:ea typeface="Calibri" panose="020F0502020204030204" pitchFamily="34" charset="0"/>
                <a:cs typeface="Times New Roman" panose="02020603050405020304" pitchFamily="18" charset="0"/>
              </a:rPr>
              <a:t> actual top theme “Like the Methow is now, only better” is hard to quantify and not specifically actionable.</a:t>
            </a:r>
          </a:p>
          <a:p>
            <a:pPr marL="114300" marR="0" indent="-114300">
              <a:lnSpc>
                <a:spcPct val="107000"/>
              </a:lnSpc>
              <a:spcBef>
                <a:spcPts val="0"/>
              </a:spcBef>
              <a:spcAft>
                <a:spcPts val="0"/>
              </a:spcAft>
            </a:pPr>
            <a:r>
              <a:rPr lang="en-US" sz="850" baseline="30000" dirty="0" err="1">
                <a:effectLst/>
                <a:latin typeface="Calibri" panose="020F0502020204030204" pitchFamily="34" charset="0"/>
                <a:ea typeface="Calibri" panose="020F0502020204030204" pitchFamily="34" charset="0"/>
                <a:cs typeface="Times New Roman" panose="02020603050405020304" pitchFamily="18" charset="0"/>
              </a:rPr>
              <a:t>b</a:t>
            </a:r>
            <a:r>
              <a:rPr lang="en-US" sz="850" dirty="0" err="1">
                <a:effectLst/>
                <a:latin typeface="Calibri" panose="020F0502020204030204" pitchFamily="34" charset="0"/>
                <a:ea typeface="Calibri" panose="020F0502020204030204" pitchFamily="34" charset="0"/>
                <a:cs typeface="Times New Roman" panose="02020603050405020304" pitchFamily="18" charset="0"/>
              </a:rPr>
              <a:t>Future</a:t>
            </a:r>
            <a:r>
              <a:rPr lang="en-US" sz="850" dirty="0">
                <a:effectLst/>
                <a:latin typeface="Calibri" panose="020F0502020204030204" pitchFamily="34" charset="0"/>
                <a:ea typeface="Calibri" panose="020F0502020204030204" pitchFamily="34" charset="0"/>
                <a:cs typeface="Times New Roman" panose="02020603050405020304" pitchFamily="18" charset="0"/>
              </a:rPr>
              <a:t> residential use was grouped/added to vibrant towns.  Instream flow for recreation was added to Instream flow for fish.  Industrial use was combined with commercial use.</a:t>
            </a:r>
          </a:p>
          <a:p>
            <a:pPr marL="114300" marR="0" indent="-114300">
              <a:lnSpc>
                <a:spcPct val="107000"/>
              </a:lnSpc>
              <a:spcBef>
                <a:spcPts val="0"/>
              </a:spcBef>
              <a:spcAft>
                <a:spcPts val="0"/>
              </a:spcAft>
            </a:pPr>
            <a:r>
              <a:rPr lang="en-US" sz="850" baseline="30000" dirty="0" err="1">
                <a:effectLst/>
                <a:latin typeface="Calibri" panose="020F0502020204030204" pitchFamily="34" charset="0"/>
                <a:ea typeface="Calibri" panose="020F0502020204030204" pitchFamily="34" charset="0"/>
                <a:cs typeface="Times New Roman" panose="02020603050405020304" pitchFamily="18" charset="0"/>
              </a:rPr>
              <a:t>c</a:t>
            </a:r>
            <a:r>
              <a:rPr lang="en-US" sz="850" dirty="0" err="1">
                <a:effectLst/>
                <a:latin typeface="Calibri" panose="020F0502020204030204" pitchFamily="34" charset="0"/>
                <a:ea typeface="Calibri" panose="020F0502020204030204" pitchFamily="34" charset="0"/>
                <a:cs typeface="Times New Roman" panose="02020603050405020304" pitchFamily="18" charset="0"/>
              </a:rPr>
              <a:t>This</a:t>
            </a:r>
            <a:r>
              <a:rPr lang="en-US" sz="850" dirty="0">
                <a:effectLst/>
                <a:latin typeface="Calibri" panose="020F0502020204030204" pitchFamily="34" charset="0"/>
                <a:ea typeface="Calibri" panose="020F0502020204030204" pitchFamily="34" charset="0"/>
                <a:cs typeface="Times New Roman" panose="02020603050405020304" pitchFamily="18" charset="0"/>
              </a:rPr>
              <a:t> data is taken from Section 3 of the Final Water 2066 Report: Results of the Interested Parties Meetings of the report, pages 31 to 37.)  </a:t>
            </a:r>
          </a:p>
          <a:p>
            <a:pPr marL="114300" marR="0" indent="-114300">
              <a:lnSpc>
                <a:spcPct val="107000"/>
              </a:lnSpc>
              <a:spcBef>
                <a:spcPts val="0"/>
              </a:spcBef>
              <a:spcAft>
                <a:spcPts val="0"/>
              </a:spcAft>
            </a:pPr>
            <a:r>
              <a:rPr lang="en-US" sz="850" baseline="30000" dirty="0" err="1">
                <a:effectLst/>
                <a:latin typeface="Calibri" panose="020F0502020204030204" pitchFamily="34" charset="0"/>
                <a:ea typeface="Calibri" panose="020F0502020204030204" pitchFamily="34" charset="0"/>
                <a:cs typeface="Times New Roman" panose="02020603050405020304" pitchFamily="18" charset="0"/>
              </a:rPr>
              <a:t>d</a:t>
            </a:r>
            <a:r>
              <a:rPr lang="en-US" sz="850" dirty="0" err="1">
                <a:effectLst/>
                <a:latin typeface="Calibri" panose="020F0502020204030204" pitchFamily="34" charset="0"/>
                <a:ea typeface="Calibri" panose="020F0502020204030204" pitchFamily="34" charset="0"/>
                <a:cs typeface="Times New Roman" panose="02020603050405020304" pitchFamily="18" charset="0"/>
              </a:rPr>
              <a:t>Each</a:t>
            </a:r>
            <a:r>
              <a:rPr lang="en-US" sz="850" dirty="0">
                <a:effectLst/>
                <a:latin typeface="Calibri" panose="020F0502020204030204" pitchFamily="34" charset="0"/>
                <a:ea typeface="Calibri" panose="020F0502020204030204" pitchFamily="34" charset="0"/>
                <a:cs typeface="Times New Roman" panose="02020603050405020304" pitchFamily="18" charset="0"/>
              </a:rPr>
              <a:t> input column is normalized within its dataset then combined so each input data set provides a third of the overall normalization (not weighted).</a:t>
            </a:r>
          </a:p>
        </p:txBody>
      </p:sp>
      <p:sp>
        <p:nvSpPr>
          <p:cNvPr id="4" name="Slide Number Placeholder 3"/>
          <p:cNvSpPr>
            <a:spLocks noGrp="1"/>
          </p:cNvSpPr>
          <p:nvPr>
            <p:ph type="sldNum" sz="quarter" idx="5"/>
          </p:nvPr>
        </p:nvSpPr>
        <p:spPr/>
        <p:txBody>
          <a:bodyPr/>
          <a:lstStyle/>
          <a:p>
            <a:fld id="{7C2BAC33-723C-486D-B818-300C497D7459}" type="slidenum">
              <a:rPr lang="en-US" smtClean="0"/>
              <a:t>1</a:t>
            </a:fld>
            <a:endParaRPr lang="en-US" dirty="0"/>
          </a:p>
        </p:txBody>
      </p:sp>
    </p:spTree>
    <p:extLst>
      <p:ext uri="{BB962C8B-B14F-4D97-AF65-F5344CB8AC3E}">
        <p14:creationId xmlns:p14="http://schemas.microsoft.com/office/powerpoint/2010/main" val="30209762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10248" y="4518204"/>
            <a:ext cx="5681980" cy="4160062"/>
          </a:xfrm>
        </p:spPr>
        <p:txBody>
          <a:bodyPr/>
          <a:lstStyle/>
          <a:p>
            <a:endParaRPr lang="en-US" dirty="0"/>
          </a:p>
          <a:p>
            <a:r>
              <a:rPr lang="en-US" dirty="0"/>
              <a:t>The Methow Vision data above is from Table 2 of the report and is sorted from the Vision Themes which received the highest responses to the lowest.  The small chart just shows that after only about a handful of the 138 themes the data is down to one or two responses per theme and thus are not shown in the table.</a:t>
            </a:r>
          </a:p>
          <a:p>
            <a:endParaRPr lang="en-US" dirty="0"/>
          </a:p>
          <a:p>
            <a:r>
              <a:rPr lang="en-US" dirty="0"/>
              <a:t>These first three slides in this powerpoint are done to “squeeze” out common themes so a number of these themes with low responses were not carried forward.</a:t>
            </a:r>
          </a:p>
          <a:p>
            <a:endParaRPr lang="en-US" dirty="0"/>
          </a:p>
          <a:p>
            <a:r>
              <a:rPr lang="en-US" dirty="0"/>
              <a:t>The “Like the Methow is now only better” theme was not sufficiently specific and not actionable.  It really could be spread across the other top themes.</a:t>
            </a:r>
          </a:p>
          <a:p>
            <a:endParaRPr lang="en-US" dirty="0"/>
          </a:p>
          <a:p>
            <a:r>
              <a:rPr lang="en-US" dirty="0"/>
              <a:t>This sets Vibrant Towns, Sustainable Agriculture and Instream Flows as the dominant themes.</a:t>
            </a:r>
          </a:p>
          <a:p>
            <a:endParaRPr lang="en-US" dirty="0"/>
          </a:p>
          <a:p>
            <a:r>
              <a:rPr lang="en-US" dirty="0"/>
              <a:t>The abundant wildlife and beaver dams could be grouped together or possibly added to instream flows.  Affordable housing could be grouped with vibrant towns.</a:t>
            </a:r>
          </a:p>
          <a:p>
            <a:endParaRPr lang="en-US" dirty="0"/>
          </a:p>
          <a:p>
            <a:r>
              <a:rPr lang="en-US" dirty="0"/>
              <a:t>Note: No themes were combined in this data set but they were in the next table.</a:t>
            </a:r>
          </a:p>
          <a:p>
            <a:endParaRPr lang="en-US" dirty="0"/>
          </a:p>
        </p:txBody>
      </p:sp>
      <p:sp>
        <p:nvSpPr>
          <p:cNvPr id="4" name="Slide Number Placeholder 3"/>
          <p:cNvSpPr>
            <a:spLocks noGrp="1"/>
          </p:cNvSpPr>
          <p:nvPr>
            <p:ph type="sldNum" sz="quarter" idx="5"/>
          </p:nvPr>
        </p:nvSpPr>
        <p:spPr/>
        <p:txBody>
          <a:bodyPr/>
          <a:lstStyle/>
          <a:p>
            <a:fld id="{7C2BAC33-723C-486D-B818-300C497D7459}" type="slidenum">
              <a:rPr lang="en-US" smtClean="0"/>
              <a:t>2</a:t>
            </a:fld>
            <a:endParaRPr lang="en-US" dirty="0"/>
          </a:p>
        </p:txBody>
      </p:sp>
    </p:spTree>
    <p:extLst>
      <p:ext uri="{BB962C8B-B14F-4D97-AF65-F5344CB8AC3E}">
        <p14:creationId xmlns:p14="http://schemas.microsoft.com/office/powerpoint/2010/main" val="143148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10248" y="4518204"/>
            <a:ext cx="5681980" cy="4148836"/>
          </a:xfrm>
        </p:spPr>
        <p:txBody>
          <a:bodyPr/>
          <a:lstStyle/>
          <a:p>
            <a:endParaRPr lang="en-US" dirty="0"/>
          </a:p>
          <a:p>
            <a:r>
              <a:rPr lang="en-US" dirty="0"/>
              <a:t>The Priorities for Water Use data above comes from Table 3 of the report and is sorted from the priority use which received the highest responses to the lowest.  Every theme is in the above table.  </a:t>
            </a:r>
          </a:p>
          <a:p>
            <a:endParaRPr lang="en-US" dirty="0"/>
          </a:p>
          <a:p>
            <a:r>
              <a:rPr lang="en-US" dirty="0"/>
              <a:t>The dominant themes for the priorities of water use in the Methow are Vibrant Towns, Instream Flow and Sustainable Agriculture.</a:t>
            </a:r>
          </a:p>
          <a:p>
            <a:endParaRPr lang="en-US" dirty="0"/>
          </a:p>
          <a:p>
            <a:r>
              <a:rPr lang="en-US" dirty="0"/>
              <a:t>Note: In this dataset I did group themes – most were similar or are also grouped elsewhere.</a:t>
            </a:r>
          </a:p>
          <a:p>
            <a:endParaRPr lang="en-US" dirty="0"/>
          </a:p>
          <a:p>
            <a:r>
              <a:rPr lang="en-US" dirty="0"/>
              <a:t>Future residential use was grouped/added to vibrant towns.</a:t>
            </a:r>
          </a:p>
          <a:p>
            <a:endParaRPr lang="en-US" dirty="0"/>
          </a:p>
          <a:p>
            <a:r>
              <a:rPr lang="en-US" dirty="0"/>
              <a:t>Instream flow for recreation was added to Instream flow for fish.</a:t>
            </a:r>
          </a:p>
          <a:p>
            <a:endParaRPr lang="en-US" dirty="0"/>
          </a:p>
          <a:p>
            <a:r>
              <a:rPr lang="en-US" dirty="0"/>
              <a:t>Industrial use was combined with commercial use.</a:t>
            </a:r>
          </a:p>
          <a:p>
            <a:endParaRPr lang="en-US" dirty="0"/>
          </a:p>
          <a:p>
            <a:r>
              <a:rPr lang="en-US" dirty="0"/>
              <a:t>The groupings can be debated but it did not change the dominant themes.</a:t>
            </a:r>
          </a:p>
          <a:p>
            <a:endParaRPr lang="en-US" dirty="0"/>
          </a:p>
        </p:txBody>
      </p:sp>
      <p:sp>
        <p:nvSpPr>
          <p:cNvPr id="4" name="Slide Number Placeholder 3"/>
          <p:cNvSpPr>
            <a:spLocks noGrp="1"/>
          </p:cNvSpPr>
          <p:nvPr>
            <p:ph type="sldNum" sz="quarter" idx="5"/>
          </p:nvPr>
        </p:nvSpPr>
        <p:spPr/>
        <p:txBody>
          <a:bodyPr/>
          <a:lstStyle/>
          <a:p>
            <a:fld id="{7C2BAC33-723C-486D-B818-300C497D7459}" type="slidenum">
              <a:rPr lang="en-US" smtClean="0"/>
              <a:t>3</a:t>
            </a:fld>
            <a:endParaRPr lang="en-US" dirty="0"/>
          </a:p>
        </p:txBody>
      </p:sp>
    </p:spTree>
    <p:extLst>
      <p:ext uri="{BB962C8B-B14F-4D97-AF65-F5344CB8AC3E}">
        <p14:creationId xmlns:p14="http://schemas.microsoft.com/office/powerpoint/2010/main" val="10622832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a:t>The data above for the Interested Party’s Priorities is taken from Section 3: Results of the Interested Parties Meetings of the report - specifically pages 31 to 37.</a:t>
            </a:r>
          </a:p>
          <a:p>
            <a:endParaRPr lang="en-US" dirty="0"/>
          </a:p>
          <a:p>
            <a:r>
              <a:rPr lang="en-US" dirty="0"/>
              <a:t>The three priorities ranked were Instream Flow, Vibrant Towns and Sustainable Agriculture.</a:t>
            </a:r>
          </a:p>
          <a:p>
            <a:endParaRPr lang="en-US" dirty="0"/>
          </a:p>
          <a:p>
            <a:r>
              <a:rPr lang="en-US" dirty="0"/>
              <a:t>The rankings I have “interpreted” from the text are a valid point of discussion.</a:t>
            </a:r>
          </a:p>
          <a:p>
            <a:endParaRPr lang="en-US" dirty="0"/>
          </a:p>
        </p:txBody>
      </p:sp>
      <p:sp>
        <p:nvSpPr>
          <p:cNvPr id="4" name="Slide Number Placeholder 3"/>
          <p:cNvSpPr>
            <a:spLocks noGrp="1"/>
          </p:cNvSpPr>
          <p:nvPr>
            <p:ph type="sldNum" sz="quarter" idx="5"/>
          </p:nvPr>
        </p:nvSpPr>
        <p:spPr/>
        <p:txBody>
          <a:bodyPr/>
          <a:lstStyle/>
          <a:p>
            <a:fld id="{7C2BAC33-723C-486D-B818-300C497D7459}" type="slidenum">
              <a:rPr lang="en-US" smtClean="0"/>
              <a:t>4</a:t>
            </a:fld>
            <a:endParaRPr lang="en-US" dirty="0"/>
          </a:p>
        </p:txBody>
      </p:sp>
    </p:spTree>
    <p:extLst>
      <p:ext uri="{BB962C8B-B14F-4D97-AF65-F5344CB8AC3E}">
        <p14:creationId xmlns:p14="http://schemas.microsoft.com/office/powerpoint/2010/main" val="16636804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a:t>The above table is a combination of the prioritized themes from the Methow vision, water use priorities and priorities of the interested parties.  They are in the middle three columns.  This table and data are not in the report.</a:t>
            </a:r>
          </a:p>
          <a:p>
            <a:endParaRPr lang="en-US" dirty="0"/>
          </a:p>
          <a:p>
            <a:r>
              <a:rPr lang="en-US" dirty="0"/>
              <a:t>Each input column is normalized within its dataset then combined so each input data set provides a third of the overall normalization (not weighted).</a:t>
            </a:r>
          </a:p>
          <a:p>
            <a:endParaRPr lang="en-US" dirty="0"/>
          </a:p>
          <a:p>
            <a:r>
              <a:rPr lang="en-US" dirty="0"/>
              <a:t>The three dominant priorities are Vibrant towns, Instream Flow and Sustainable Agriculture.</a:t>
            </a:r>
          </a:p>
          <a:p>
            <a:endParaRPr lang="en-US" dirty="0"/>
          </a:p>
          <a:p>
            <a:r>
              <a:rPr lang="en-US" dirty="0"/>
              <a:t>Hopefully I did not take too many liberties with the data “squeezing” out these common themes.</a:t>
            </a:r>
          </a:p>
          <a:p>
            <a:endParaRPr lang="en-US" dirty="0"/>
          </a:p>
          <a:p>
            <a:r>
              <a:rPr lang="en-US" dirty="0"/>
              <a:t>Note: These common themes do show up in the efforts of a number of groups in the valley.</a:t>
            </a:r>
          </a:p>
        </p:txBody>
      </p:sp>
      <p:sp>
        <p:nvSpPr>
          <p:cNvPr id="4" name="Slide Number Placeholder 3"/>
          <p:cNvSpPr>
            <a:spLocks noGrp="1"/>
          </p:cNvSpPr>
          <p:nvPr>
            <p:ph type="sldNum" sz="quarter" idx="5"/>
          </p:nvPr>
        </p:nvSpPr>
        <p:spPr/>
        <p:txBody>
          <a:bodyPr/>
          <a:lstStyle/>
          <a:p>
            <a:fld id="{7C2BAC33-723C-486D-B818-300C497D7459}" type="slidenum">
              <a:rPr lang="en-US" smtClean="0"/>
              <a:t>5</a:t>
            </a:fld>
            <a:endParaRPr lang="en-US" dirty="0"/>
          </a:p>
        </p:txBody>
      </p:sp>
    </p:spTree>
    <p:extLst>
      <p:ext uri="{BB962C8B-B14F-4D97-AF65-F5344CB8AC3E}">
        <p14:creationId xmlns:p14="http://schemas.microsoft.com/office/powerpoint/2010/main" val="19634374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a:t>Interesting to note the differences in the yes/no distribution between the first two nights at the Twisp Community Center.</a:t>
            </a:r>
          </a:p>
        </p:txBody>
      </p:sp>
      <p:sp>
        <p:nvSpPr>
          <p:cNvPr id="4" name="Slide Number Placeholder 3"/>
          <p:cNvSpPr>
            <a:spLocks noGrp="1"/>
          </p:cNvSpPr>
          <p:nvPr>
            <p:ph type="sldNum" sz="quarter" idx="5"/>
          </p:nvPr>
        </p:nvSpPr>
        <p:spPr/>
        <p:txBody>
          <a:bodyPr/>
          <a:lstStyle/>
          <a:p>
            <a:fld id="{7C2BAC33-723C-486D-B818-300C497D7459}" type="slidenum">
              <a:rPr lang="en-US" smtClean="0"/>
              <a:t>6</a:t>
            </a:fld>
            <a:endParaRPr lang="en-US" dirty="0"/>
          </a:p>
        </p:txBody>
      </p:sp>
    </p:spTree>
    <p:extLst>
      <p:ext uri="{BB962C8B-B14F-4D97-AF65-F5344CB8AC3E}">
        <p14:creationId xmlns:p14="http://schemas.microsoft.com/office/powerpoint/2010/main" val="19310492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a:t>The Water Concerns data above comes from Table 5 of the report and is sorted from the Concerns which received the highest responses to the lowest.  The small chart shows how much climate change was a dominant concern dropping off finally to eleven concerns with only one response and are not shown in the table.</a:t>
            </a:r>
          </a:p>
          <a:p>
            <a:endParaRPr lang="en-US" dirty="0"/>
          </a:p>
        </p:txBody>
      </p:sp>
      <p:sp>
        <p:nvSpPr>
          <p:cNvPr id="4" name="Slide Number Placeholder 3"/>
          <p:cNvSpPr>
            <a:spLocks noGrp="1"/>
          </p:cNvSpPr>
          <p:nvPr>
            <p:ph type="sldNum" sz="quarter" idx="5"/>
          </p:nvPr>
        </p:nvSpPr>
        <p:spPr/>
        <p:txBody>
          <a:bodyPr/>
          <a:lstStyle/>
          <a:p>
            <a:fld id="{7C2BAC33-723C-486D-B818-300C497D7459}" type="slidenum">
              <a:rPr lang="en-US" smtClean="0"/>
              <a:t>7</a:t>
            </a:fld>
            <a:endParaRPr lang="en-US" dirty="0"/>
          </a:p>
        </p:txBody>
      </p:sp>
    </p:spTree>
    <p:extLst>
      <p:ext uri="{BB962C8B-B14F-4D97-AF65-F5344CB8AC3E}">
        <p14:creationId xmlns:p14="http://schemas.microsoft.com/office/powerpoint/2010/main" val="18951288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7B24BD-E4EF-4832-BD3F-329D99ACECA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C805A09-BEA1-422A-8CEB-8EC11F21F4E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DC2089B-580F-45B2-BBBC-46B3191355F4}"/>
              </a:ext>
            </a:extLst>
          </p:cNvPr>
          <p:cNvSpPr>
            <a:spLocks noGrp="1"/>
          </p:cNvSpPr>
          <p:nvPr>
            <p:ph type="dt" sz="half" idx="10"/>
          </p:nvPr>
        </p:nvSpPr>
        <p:spPr/>
        <p:txBody>
          <a:bodyPr/>
          <a:lstStyle/>
          <a:p>
            <a:fld id="{5C703F5A-C771-40D3-950A-15C12A88FDF9}" type="datetime1">
              <a:rPr lang="en-US" smtClean="0"/>
              <a:t>4/8/2021</a:t>
            </a:fld>
            <a:endParaRPr lang="en-US" dirty="0"/>
          </a:p>
        </p:txBody>
      </p:sp>
      <p:sp>
        <p:nvSpPr>
          <p:cNvPr id="5" name="Footer Placeholder 4">
            <a:extLst>
              <a:ext uri="{FF2B5EF4-FFF2-40B4-BE49-F238E27FC236}">
                <a16:creationId xmlns:a16="http://schemas.microsoft.com/office/drawing/2014/main" id="{F6A0EAE5-3DD8-439F-84D7-2703A380905C}"/>
              </a:ext>
            </a:extLst>
          </p:cNvPr>
          <p:cNvSpPr>
            <a:spLocks noGrp="1"/>
          </p:cNvSpPr>
          <p:nvPr>
            <p:ph type="ftr" sz="quarter" idx="11"/>
          </p:nvPr>
        </p:nvSpPr>
        <p:spPr/>
        <p:txBody>
          <a:bodyPr/>
          <a:lstStyle/>
          <a:p>
            <a:r>
              <a:rPr lang="en-US" dirty="0"/>
              <a:t>CAM</a:t>
            </a:r>
          </a:p>
        </p:txBody>
      </p:sp>
      <p:sp>
        <p:nvSpPr>
          <p:cNvPr id="6" name="Slide Number Placeholder 5">
            <a:extLst>
              <a:ext uri="{FF2B5EF4-FFF2-40B4-BE49-F238E27FC236}">
                <a16:creationId xmlns:a16="http://schemas.microsoft.com/office/drawing/2014/main" id="{3CCB5D3C-E3D3-4345-8AD0-8889E7DA1929}"/>
              </a:ext>
            </a:extLst>
          </p:cNvPr>
          <p:cNvSpPr>
            <a:spLocks noGrp="1"/>
          </p:cNvSpPr>
          <p:nvPr>
            <p:ph type="sldNum" sz="quarter" idx="12"/>
          </p:nvPr>
        </p:nvSpPr>
        <p:spPr/>
        <p:txBody>
          <a:bodyPr/>
          <a:lstStyle/>
          <a:p>
            <a:fld id="{7A68F85D-DC4B-41D2-B73B-817EAA6ED842}" type="slidenum">
              <a:rPr lang="en-US" smtClean="0"/>
              <a:t>‹#›</a:t>
            </a:fld>
            <a:endParaRPr lang="en-US" dirty="0"/>
          </a:p>
        </p:txBody>
      </p:sp>
    </p:spTree>
    <p:extLst>
      <p:ext uri="{BB962C8B-B14F-4D97-AF65-F5344CB8AC3E}">
        <p14:creationId xmlns:p14="http://schemas.microsoft.com/office/powerpoint/2010/main" val="10228383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4B9773-3D81-473E-A03A-0B673E7D115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C9A7E1B-5545-4C71-B3AD-26DD0115985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B1C3BD8-BB0F-4A16-B64E-28089A0D3332}"/>
              </a:ext>
            </a:extLst>
          </p:cNvPr>
          <p:cNvSpPr>
            <a:spLocks noGrp="1"/>
          </p:cNvSpPr>
          <p:nvPr>
            <p:ph type="dt" sz="half" idx="10"/>
          </p:nvPr>
        </p:nvSpPr>
        <p:spPr/>
        <p:txBody>
          <a:bodyPr/>
          <a:lstStyle/>
          <a:p>
            <a:fld id="{9A962D6F-47D5-4D03-B5EB-64154CC06DAB}" type="datetime1">
              <a:rPr lang="en-US" smtClean="0"/>
              <a:t>4/8/2021</a:t>
            </a:fld>
            <a:endParaRPr lang="en-US" dirty="0"/>
          </a:p>
        </p:txBody>
      </p:sp>
      <p:sp>
        <p:nvSpPr>
          <p:cNvPr id="5" name="Footer Placeholder 4">
            <a:extLst>
              <a:ext uri="{FF2B5EF4-FFF2-40B4-BE49-F238E27FC236}">
                <a16:creationId xmlns:a16="http://schemas.microsoft.com/office/drawing/2014/main" id="{2DD2711C-00DC-4465-9D0B-CB8482563A8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87F3E2D-56C7-4CD6-8587-E25A019797A9}"/>
              </a:ext>
            </a:extLst>
          </p:cNvPr>
          <p:cNvSpPr>
            <a:spLocks noGrp="1"/>
          </p:cNvSpPr>
          <p:nvPr>
            <p:ph type="sldNum" sz="quarter" idx="12"/>
          </p:nvPr>
        </p:nvSpPr>
        <p:spPr/>
        <p:txBody>
          <a:bodyPr/>
          <a:lstStyle>
            <a:lvl1pPr>
              <a:defRPr/>
            </a:lvl1pPr>
          </a:lstStyle>
          <a:p>
            <a:r>
              <a:rPr lang="en-US" dirty="0"/>
              <a:t>CAM</a:t>
            </a:r>
          </a:p>
        </p:txBody>
      </p:sp>
    </p:spTree>
    <p:extLst>
      <p:ext uri="{BB962C8B-B14F-4D97-AF65-F5344CB8AC3E}">
        <p14:creationId xmlns:p14="http://schemas.microsoft.com/office/powerpoint/2010/main" val="5785673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DD1367D-1AE5-490F-850A-DAA1890C055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E4EF867-9120-45E9-8F27-A122AF6345F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77F2F3E-17E5-4B51-B091-533036FD9AA7}"/>
              </a:ext>
            </a:extLst>
          </p:cNvPr>
          <p:cNvSpPr>
            <a:spLocks noGrp="1"/>
          </p:cNvSpPr>
          <p:nvPr>
            <p:ph type="dt" sz="half" idx="10"/>
          </p:nvPr>
        </p:nvSpPr>
        <p:spPr/>
        <p:txBody>
          <a:bodyPr/>
          <a:lstStyle/>
          <a:p>
            <a:fld id="{4AC54A0D-5018-44E8-A682-7216968D9E48}" type="datetime1">
              <a:rPr lang="en-US" smtClean="0"/>
              <a:t>4/8/2021</a:t>
            </a:fld>
            <a:endParaRPr lang="en-US" dirty="0"/>
          </a:p>
        </p:txBody>
      </p:sp>
      <p:sp>
        <p:nvSpPr>
          <p:cNvPr id="5" name="Footer Placeholder 4">
            <a:extLst>
              <a:ext uri="{FF2B5EF4-FFF2-40B4-BE49-F238E27FC236}">
                <a16:creationId xmlns:a16="http://schemas.microsoft.com/office/drawing/2014/main" id="{E65F8F4C-F582-4721-AFA0-0896C69BF116}"/>
              </a:ext>
            </a:extLst>
          </p:cNvPr>
          <p:cNvSpPr>
            <a:spLocks noGrp="1"/>
          </p:cNvSpPr>
          <p:nvPr>
            <p:ph type="ftr" sz="quarter" idx="11"/>
          </p:nvPr>
        </p:nvSpPr>
        <p:spPr/>
        <p:txBody>
          <a:bodyPr/>
          <a:lstStyle/>
          <a:p>
            <a:r>
              <a:rPr lang="en-US" dirty="0"/>
              <a:t>CAM</a:t>
            </a:r>
          </a:p>
        </p:txBody>
      </p:sp>
      <p:sp>
        <p:nvSpPr>
          <p:cNvPr id="6" name="Slide Number Placeholder 5">
            <a:extLst>
              <a:ext uri="{FF2B5EF4-FFF2-40B4-BE49-F238E27FC236}">
                <a16:creationId xmlns:a16="http://schemas.microsoft.com/office/drawing/2014/main" id="{6330ABA0-1902-462E-9536-F3C0D5EDBCE2}"/>
              </a:ext>
            </a:extLst>
          </p:cNvPr>
          <p:cNvSpPr>
            <a:spLocks noGrp="1"/>
          </p:cNvSpPr>
          <p:nvPr>
            <p:ph type="sldNum" sz="quarter" idx="12"/>
          </p:nvPr>
        </p:nvSpPr>
        <p:spPr/>
        <p:txBody>
          <a:bodyPr/>
          <a:lstStyle/>
          <a:p>
            <a:fld id="{7A68F85D-DC4B-41D2-B73B-817EAA6ED842}" type="slidenum">
              <a:rPr lang="en-US" smtClean="0"/>
              <a:t>‹#›</a:t>
            </a:fld>
            <a:endParaRPr lang="en-US" dirty="0"/>
          </a:p>
        </p:txBody>
      </p:sp>
    </p:spTree>
    <p:extLst>
      <p:ext uri="{BB962C8B-B14F-4D97-AF65-F5344CB8AC3E}">
        <p14:creationId xmlns:p14="http://schemas.microsoft.com/office/powerpoint/2010/main" val="41833709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F98DED-1A07-433C-BAF0-E7FCB4F770B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DB714B7-5644-4A16-B891-77DF1416ACA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F775B69-256D-49F6-88ED-A64770AB5836}"/>
              </a:ext>
            </a:extLst>
          </p:cNvPr>
          <p:cNvSpPr>
            <a:spLocks noGrp="1"/>
          </p:cNvSpPr>
          <p:nvPr>
            <p:ph type="dt" sz="half" idx="10"/>
          </p:nvPr>
        </p:nvSpPr>
        <p:spPr/>
        <p:txBody>
          <a:bodyPr/>
          <a:lstStyle/>
          <a:p>
            <a:fld id="{2010E2C1-D73E-4FF7-8B49-F1C67AFC5490}" type="datetimeFigureOut">
              <a:rPr lang="en-US" smtClean="0"/>
              <a:t>4/8/2021</a:t>
            </a:fld>
            <a:endParaRPr lang="en-US" dirty="0"/>
          </a:p>
        </p:txBody>
      </p:sp>
      <p:sp>
        <p:nvSpPr>
          <p:cNvPr id="5" name="Footer Placeholder 4">
            <a:extLst>
              <a:ext uri="{FF2B5EF4-FFF2-40B4-BE49-F238E27FC236}">
                <a16:creationId xmlns:a16="http://schemas.microsoft.com/office/drawing/2014/main" id="{F8E3ACFD-7CDB-448F-9B5D-C92AB5FE4A6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6D3284AD-BA49-45F3-B34E-F81B2D581F79}"/>
              </a:ext>
            </a:extLst>
          </p:cNvPr>
          <p:cNvSpPr>
            <a:spLocks noGrp="1"/>
          </p:cNvSpPr>
          <p:nvPr>
            <p:ph type="sldNum" sz="quarter" idx="12"/>
          </p:nvPr>
        </p:nvSpPr>
        <p:spPr/>
        <p:txBody>
          <a:bodyPr/>
          <a:lstStyle/>
          <a:p>
            <a:fld id="{814ED1F4-C64B-4344-90E2-4B8866F04518}" type="slidenum">
              <a:rPr lang="en-US" smtClean="0"/>
              <a:t>‹#›</a:t>
            </a:fld>
            <a:endParaRPr lang="en-US" dirty="0"/>
          </a:p>
        </p:txBody>
      </p:sp>
    </p:spTree>
    <p:extLst>
      <p:ext uri="{BB962C8B-B14F-4D97-AF65-F5344CB8AC3E}">
        <p14:creationId xmlns:p14="http://schemas.microsoft.com/office/powerpoint/2010/main" val="19635387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241669-96C7-41E6-BD6A-422AB9EDBAD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564038F-BE01-485D-96BB-70C0E1E3594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64EC7B0-49BF-46A6-9D06-47F9744D494A}"/>
              </a:ext>
            </a:extLst>
          </p:cNvPr>
          <p:cNvSpPr>
            <a:spLocks noGrp="1"/>
          </p:cNvSpPr>
          <p:nvPr>
            <p:ph type="dt" sz="half" idx="10"/>
          </p:nvPr>
        </p:nvSpPr>
        <p:spPr/>
        <p:txBody>
          <a:bodyPr/>
          <a:lstStyle/>
          <a:p>
            <a:fld id="{2010E2C1-D73E-4FF7-8B49-F1C67AFC5490}" type="datetimeFigureOut">
              <a:rPr lang="en-US" smtClean="0"/>
              <a:t>4/8/2021</a:t>
            </a:fld>
            <a:endParaRPr lang="en-US" dirty="0"/>
          </a:p>
        </p:txBody>
      </p:sp>
      <p:sp>
        <p:nvSpPr>
          <p:cNvPr id="5" name="Footer Placeholder 4">
            <a:extLst>
              <a:ext uri="{FF2B5EF4-FFF2-40B4-BE49-F238E27FC236}">
                <a16:creationId xmlns:a16="http://schemas.microsoft.com/office/drawing/2014/main" id="{0F9A3DF6-383E-4A38-BB6A-EFC74AD0DFD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6FD0EFEF-4BF5-44CC-B2FB-108B356D191D}"/>
              </a:ext>
            </a:extLst>
          </p:cNvPr>
          <p:cNvSpPr>
            <a:spLocks noGrp="1"/>
          </p:cNvSpPr>
          <p:nvPr>
            <p:ph type="sldNum" sz="quarter" idx="12"/>
          </p:nvPr>
        </p:nvSpPr>
        <p:spPr/>
        <p:txBody>
          <a:bodyPr/>
          <a:lstStyle/>
          <a:p>
            <a:fld id="{814ED1F4-C64B-4344-90E2-4B8866F04518}" type="slidenum">
              <a:rPr lang="en-US" smtClean="0"/>
              <a:t>‹#›</a:t>
            </a:fld>
            <a:endParaRPr lang="en-US" dirty="0"/>
          </a:p>
        </p:txBody>
      </p:sp>
    </p:spTree>
    <p:extLst>
      <p:ext uri="{BB962C8B-B14F-4D97-AF65-F5344CB8AC3E}">
        <p14:creationId xmlns:p14="http://schemas.microsoft.com/office/powerpoint/2010/main" val="8774792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E5E7C6-9FBD-4E63-BC24-F5CEBBDDE09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60551CE-C5A2-4918-87D8-BB74D4B0EA2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D6D9909-9823-4A00-9D2E-3C661F2744E3}"/>
              </a:ext>
            </a:extLst>
          </p:cNvPr>
          <p:cNvSpPr>
            <a:spLocks noGrp="1"/>
          </p:cNvSpPr>
          <p:nvPr>
            <p:ph type="dt" sz="half" idx="10"/>
          </p:nvPr>
        </p:nvSpPr>
        <p:spPr/>
        <p:txBody>
          <a:bodyPr/>
          <a:lstStyle/>
          <a:p>
            <a:fld id="{2010E2C1-D73E-4FF7-8B49-F1C67AFC5490}" type="datetimeFigureOut">
              <a:rPr lang="en-US" smtClean="0"/>
              <a:t>4/8/2021</a:t>
            </a:fld>
            <a:endParaRPr lang="en-US" dirty="0"/>
          </a:p>
        </p:txBody>
      </p:sp>
      <p:sp>
        <p:nvSpPr>
          <p:cNvPr id="5" name="Footer Placeholder 4">
            <a:extLst>
              <a:ext uri="{FF2B5EF4-FFF2-40B4-BE49-F238E27FC236}">
                <a16:creationId xmlns:a16="http://schemas.microsoft.com/office/drawing/2014/main" id="{5494BE15-D13F-4C1F-99F9-AB5B0DFC05A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02DBD3B-FB0D-49C1-9233-55936194CBC1}"/>
              </a:ext>
            </a:extLst>
          </p:cNvPr>
          <p:cNvSpPr>
            <a:spLocks noGrp="1"/>
          </p:cNvSpPr>
          <p:nvPr>
            <p:ph type="sldNum" sz="quarter" idx="12"/>
          </p:nvPr>
        </p:nvSpPr>
        <p:spPr/>
        <p:txBody>
          <a:bodyPr/>
          <a:lstStyle/>
          <a:p>
            <a:fld id="{814ED1F4-C64B-4344-90E2-4B8866F04518}" type="slidenum">
              <a:rPr lang="en-US" smtClean="0"/>
              <a:t>‹#›</a:t>
            </a:fld>
            <a:endParaRPr lang="en-US" dirty="0"/>
          </a:p>
        </p:txBody>
      </p:sp>
    </p:spTree>
    <p:extLst>
      <p:ext uri="{BB962C8B-B14F-4D97-AF65-F5344CB8AC3E}">
        <p14:creationId xmlns:p14="http://schemas.microsoft.com/office/powerpoint/2010/main" val="23119439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A6CD3B-44B9-49C2-895B-DAF65C2D24A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4C56161-A5BD-47AD-B84F-9335FEB6DF4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9D8E85D-E08F-4B24-8B73-0266219812B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366A656-DCB9-44B4-BCE1-6B852757302F}"/>
              </a:ext>
            </a:extLst>
          </p:cNvPr>
          <p:cNvSpPr>
            <a:spLocks noGrp="1"/>
          </p:cNvSpPr>
          <p:nvPr>
            <p:ph type="dt" sz="half" idx="10"/>
          </p:nvPr>
        </p:nvSpPr>
        <p:spPr/>
        <p:txBody>
          <a:bodyPr/>
          <a:lstStyle/>
          <a:p>
            <a:fld id="{2010E2C1-D73E-4FF7-8B49-F1C67AFC5490}" type="datetimeFigureOut">
              <a:rPr lang="en-US" smtClean="0"/>
              <a:t>4/8/2021</a:t>
            </a:fld>
            <a:endParaRPr lang="en-US" dirty="0"/>
          </a:p>
        </p:txBody>
      </p:sp>
      <p:sp>
        <p:nvSpPr>
          <p:cNvPr id="6" name="Footer Placeholder 5">
            <a:extLst>
              <a:ext uri="{FF2B5EF4-FFF2-40B4-BE49-F238E27FC236}">
                <a16:creationId xmlns:a16="http://schemas.microsoft.com/office/drawing/2014/main" id="{05AD8DC0-14C1-421D-B480-FEC02D2C712D}"/>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3EE4AD99-2456-46C0-89BE-D3A519412C6B}"/>
              </a:ext>
            </a:extLst>
          </p:cNvPr>
          <p:cNvSpPr>
            <a:spLocks noGrp="1"/>
          </p:cNvSpPr>
          <p:nvPr>
            <p:ph type="sldNum" sz="quarter" idx="12"/>
          </p:nvPr>
        </p:nvSpPr>
        <p:spPr/>
        <p:txBody>
          <a:bodyPr/>
          <a:lstStyle/>
          <a:p>
            <a:fld id="{814ED1F4-C64B-4344-90E2-4B8866F04518}" type="slidenum">
              <a:rPr lang="en-US" smtClean="0"/>
              <a:t>‹#›</a:t>
            </a:fld>
            <a:endParaRPr lang="en-US" dirty="0"/>
          </a:p>
        </p:txBody>
      </p:sp>
    </p:spTree>
    <p:extLst>
      <p:ext uri="{BB962C8B-B14F-4D97-AF65-F5344CB8AC3E}">
        <p14:creationId xmlns:p14="http://schemas.microsoft.com/office/powerpoint/2010/main" val="45079539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D18CBB-8B5F-4B8B-A43C-27EF8009CC1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86E3892-E18E-4A19-A00A-DFC365B3394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33A933A-342E-4782-B2A2-46D4A954F40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1E4843A-41C9-404B-8111-668CA69A1DC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BE14B5C-E52D-4D74-AD85-F250F5D00E1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6729ECB-C040-4C11-A2EA-2844F784FC84}"/>
              </a:ext>
            </a:extLst>
          </p:cNvPr>
          <p:cNvSpPr>
            <a:spLocks noGrp="1"/>
          </p:cNvSpPr>
          <p:nvPr>
            <p:ph type="dt" sz="half" idx="10"/>
          </p:nvPr>
        </p:nvSpPr>
        <p:spPr/>
        <p:txBody>
          <a:bodyPr/>
          <a:lstStyle/>
          <a:p>
            <a:fld id="{2010E2C1-D73E-4FF7-8B49-F1C67AFC5490}" type="datetimeFigureOut">
              <a:rPr lang="en-US" smtClean="0"/>
              <a:t>4/8/2021</a:t>
            </a:fld>
            <a:endParaRPr lang="en-US" dirty="0"/>
          </a:p>
        </p:txBody>
      </p:sp>
      <p:sp>
        <p:nvSpPr>
          <p:cNvPr id="8" name="Footer Placeholder 7">
            <a:extLst>
              <a:ext uri="{FF2B5EF4-FFF2-40B4-BE49-F238E27FC236}">
                <a16:creationId xmlns:a16="http://schemas.microsoft.com/office/drawing/2014/main" id="{67E6207B-780A-4C0A-B162-A6A77A2FB6CE}"/>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F234AC01-D660-4EE1-B6D6-5D216E723CF5}"/>
              </a:ext>
            </a:extLst>
          </p:cNvPr>
          <p:cNvSpPr>
            <a:spLocks noGrp="1"/>
          </p:cNvSpPr>
          <p:nvPr>
            <p:ph type="sldNum" sz="quarter" idx="12"/>
          </p:nvPr>
        </p:nvSpPr>
        <p:spPr/>
        <p:txBody>
          <a:bodyPr/>
          <a:lstStyle/>
          <a:p>
            <a:fld id="{814ED1F4-C64B-4344-90E2-4B8866F04518}" type="slidenum">
              <a:rPr lang="en-US" smtClean="0"/>
              <a:t>‹#›</a:t>
            </a:fld>
            <a:endParaRPr lang="en-US" dirty="0"/>
          </a:p>
        </p:txBody>
      </p:sp>
    </p:spTree>
    <p:extLst>
      <p:ext uri="{BB962C8B-B14F-4D97-AF65-F5344CB8AC3E}">
        <p14:creationId xmlns:p14="http://schemas.microsoft.com/office/powerpoint/2010/main" val="168180232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FFD68C-18A7-4C58-AE44-010FE737E8C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EC7A7BC-32EF-4834-B6BC-27E0D1CABB9F}"/>
              </a:ext>
            </a:extLst>
          </p:cNvPr>
          <p:cNvSpPr>
            <a:spLocks noGrp="1"/>
          </p:cNvSpPr>
          <p:nvPr>
            <p:ph type="dt" sz="half" idx="10"/>
          </p:nvPr>
        </p:nvSpPr>
        <p:spPr/>
        <p:txBody>
          <a:bodyPr/>
          <a:lstStyle/>
          <a:p>
            <a:fld id="{2010E2C1-D73E-4FF7-8B49-F1C67AFC5490}" type="datetimeFigureOut">
              <a:rPr lang="en-US" smtClean="0"/>
              <a:t>4/8/2021</a:t>
            </a:fld>
            <a:endParaRPr lang="en-US" dirty="0"/>
          </a:p>
        </p:txBody>
      </p:sp>
      <p:sp>
        <p:nvSpPr>
          <p:cNvPr id="4" name="Footer Placeholder 3">
            <a:extLst>
              <a:ext uri="{FF2B5EF4-FFF2-40B4-BE49-F238E27FC236}">
                <a16:creationId xmlns:a16="http://schemas.microsoft.com/office/drawing/2014/main" id="{E77F6F32-E494-48C6-9F82-EEB3F88F4B58}"/>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15FF4D06-3AEC-4729-B61B-D0725C606F5D}"/>
              </a:ext>
            </a:extLst>
          </p:cNvPr>
          <p:cNvSpPr>
            <a:spLocks noGrp="1"/>
          </p:cNvSpPr>
          <p:nvPr>
            <p:ph type="sldNum" sz="quarter" idx="12"/>
          </p:nvPr>
        </p:nvSpPr>
        <p:spPr/>
        <p:txBody>
          <a:bodyPr/>
          <a:lstStyle/>
          <a:p>
            <a:fld id="{814ED1F4-C64B-4344-90E2-4B8866F04518}" type="slidenum">
              <a:rPr lang="en-US" smtClean="0"/>
              <a:t>‹#›</a:t>
            </a:fld>
            <a:endParaRPr lang="en-US" dirty="0"/>
          </a:p>
        </p:txBody>
      </p:sp>
    </p:spTree>
    <p:extLst>
      <p:ext uri="{BB962C8B-B14F-4D97-AF65-F5344CB8AC3E}">
        <p14:creationId xmlns:p14="http://schemas.microsoft.com/office/powerpoint/2010/main" val="157075834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E2B967C-8148-44AE-BD09-4B5F076C56D4}"/>
              </a:ext>
            </a:extLst>
          </p:cNvPr>
          <p:cNvSpPr>
            <a:spLocks noGrp="1"/>
          </p:cNvSpPr>
          <p:nvPr>
            <p:ph type="dt" sz="half" idx="10"/>
          </p:nvPr>
        </p:nvSpPr>
        <p:spPr/>
        <p:txBody>
          <a:bodyPr/>
          <a:lstStyle/>
          <a:p>
            <a:fld id="{2010E2C1-D73E-4FF7-8B49-F1C67AFC5490}" type="datetimeFigureOut">
              <a:rPr lang="en-US" smtClean="0"/>
              <a:t>4/8/2021</a:t>
            </a:fld>
            <a:endParaRPr lang="en-US" dirty="0"/>
          </a:p>
        </p:txBody>
      </p:sp>
      <p:sp>
        <p:nvSpPr>
          <p:cNvPr id="3" name="Footer Placeholder 2">
            <a:extLst>
              <a:ext uri="{FF2B5EF4-FFF2-40B4-BE49-F238E27FC236}">
                <a16:creationId xmlns:a16="http://schemas.microsoft.com/office/drawing/2014/main" id="{175DD4CA-54B6-4D3D-B370-EA2E25CACC4D}"/>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953A1382-9854-493A-B02A-700AB68D219C}"/>
              </a:ext>
            </a:extLst>
          </p:cNvPr>
          <p:cNvSpPr>
            <a:spLocks noGrp="1"/>
          </p:cNvSpPr>
          <p:nvPr>
            <p:ph type="sldNum" sz="quarter" idx="12"/>
          </p:nvPr>
        </p:nvSpPr>
        <p:spPr/>
        <p:txBody>
          <a:bodyPr/>
          <a:lstStyle/>
          <a:p>
            <a:fld id="{814ED1F4-C64B-4344-90E2-4B8866F04518}" type="slidenum">
              <a:rPr lang="en-US" smtClean="0"/>
              <a:t>‹#›</a:t>
            </a:fld>
            <a:endParaRPr lang="en-US" dirty="0"/>
          </a:p>
        </p:txBody>
      </p:sp>
    </p:spTree>
    <p:extLst>
      <p:ext uri="{BB962C8B-B14F-4D97-AF65-F5344CB8AC3E}">
        <p14:creationId xmlns:p14="http://schemas.microsoft.com/office/powerpoint/2010/main" val="282012791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F9278E-CD81-4252-B728-031B8D613F8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16D4910-4AAD-4A56-91B7-C24509331F8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0823229-E8BE-4376-8E36-B56586A6776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0F0EE47-E327-4B08-AE04-5E1CA9655EF6}"/>
              </a:ext>
            </a:extLst>
          </p:cNvPr>
          <p:cNvSpPr>
            <a:spLocks noGrp="1"/>
          </p:cNvSpPr>
          <p:nvPr>
            <p:ph type="dt" sz="half" idx="10"/>
          </p:nvPr>
        </p:nvSpPr>
        <p:spPr/>
        <p:txBody>
          <a:bodyPr/>
          <a:lstStyle/>
          <a:p>
            <a:fld id="{2010E2C1-D73E-4FF7-8B49-F1C67AFC5490}" type="datetimeFigureOut">
              <a:rPr lang="en-US" smtClean="0"/>
              <a:t>4/8/2021</a:t>
            </a:fld>
            <a:endParaRPr lang="en-US" dirty="0"/>
          </a:p>
        </p:txBody>
      </p:sp>
      <p:sp>
        <p:nvSpPr>
          <p:cNvPr id="6" name="Footer Placeholder 5">
            <a:extLst>
              <a:ext uri="{FF2B5EF4-FFF2-40B4-BE49-F238E27FC236}">
                <a16:creationId xmlns:a16="http://schemas.microsoft.com/office/drawing/2014/main" id="{FBB0113E-1AF1-444C-B7D0-30DDF2C3B7D8}"/>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E64B7440-A065-4433-8E29-317D71F55520}"/>
              </a:ext>
            </a:extLst>
          </p:cNvPr>
          <p:cNvSpPr>
            <a:spLocks noGrp="1"/>
          </p:cNvSpPr>
          <p:nvPr>
            <p:ph type="sldNum" sz="quarter" idx="12"/>
          </p:nvPr>
        </p:nvSpPr>
        <p:spPr/>
        <p:txBody>
          <a:bodyPr/>
          <a:lstStyle/>
          <a:p>
            <a:fld id="{814ED1F4-C64B-4344-90E2-4B8866F04518}" type="slidenum">
              <a:rPr lang="en-US" smtClean="0"/>
              <a:t>‹#›</a:t>
            </a:fld>
            <a:endParaRPr lang="en-US" dirty="0"/>
          </a:p>
        </p:txBody>
      </p:sp>
    </p:spTree>
    <p:extLst>
      <p:ext uri="{BB962C8B-B14F-4D97-AF65-F5344CB8AC3E}">
        <p14:creationId xmlns:p14="http://schemas.microsoft.com/office/powerpoint/2010/main" val="18354830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A13CA9-6CBF-4A2F-BAE2-13EE92E5EB9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98B03B7-C282-4348-A936-A19C9F116BA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1B8103D-686C-4CCE-B819-29E9183C66D5}"/>
              </a:ext>
            </a:extLst>
          </p:cNvPr>
          <p:cNvSpPr>
            <a:spLocks noGrp="1"/>
          </p:cNvSpPr>
          <p:nvPr>
            <p:ph type="dt" sz="half" idx="10"/>
          </p:nvPr>
        </p:nvSpPr>
        <p:spPr/>
        <p:txBody>
          <a:bodyPr/>
          <a:lstStyle/>
          <a:p>
            <a:fld id="{62444BFB-3708-49D2-8728-4C9BD764517F}" type="datetime1">
              <a:rPr lang="en-US" smtClean="0"/>
              <a:t>4/8/2021</a:t>
            </a:fld>
            <a:endParaRPr lang="en-US" dirty="0"/>
          </a:p>
        </p:txBody>
      </p:sp>
      <p:sp>
        <p:nvSpPr>
          <p:cNvPr id="5" name="Footer Placeholder 4">
            <a:extLst>
              <a:ext uri="{FF2B5EF4-FFF2-40B4-BE49-F238E27FC236}">
                <a16:creationId xmlns:a16="http://schemas.microsoft.com/office/drawing/2014/main" id="{F3B56912-6875-4191-87AD-31CE42954213}"/>
              </a:ext>
            </a:extLst>
          </p:cNvPr>
          <p:cNvSpPr>
            <a:spLocks noGrp="1"/>
          </p:cNvSpPr>
          <p:nvPr>
            <p:ph type="ftr" sz="quarter" idx="11"/>
          </p:nvPr>
        </p:nvSpPr>
        <p:spPr/>
        <p:txBody>
          <a:bodyPr/>
          <a:lstStyle/>
          <a:p>
            <a:r>
              <a:rPr lang="en-US" dirty="0"/>
              <a:t>CAM</a:t>
            </a:r>
          </a:p>
        </p:txBody>
      </p:sp>
      <p:sp>
        <p:nvSpPr>
          <p:cNvPr id="6" name="Slide Number Placeholder 5">
            <a:extLst>
              <a:ext uri="{FF2B5EF4-FFF2-40B4-BE49-F238E27FC236}">
                <a16:creationId xmlns:a16="http://schemas.microsoft.com/office/drawing/2014/main" id="{B1622D40-C9C2-4FB8-82AC-41D9CB441B00}"/>
              </a:ext>
            </a:extLst>
          </p:cNvPr>
          <p:cNvSpPr>
            <a:spLocks noGrp="1"/>
          </p:cNvSpPr>
          <p:nvPr>
            <p:ph type="sldNum" sz="quarter" idx="12"/>
          </p:nvPr>
        </p:nvSpPr>
        <p:spPr/>
        <p:txBody>
          <a:bodyPr/>
          <a:lstStyle/>
          <a:p>
            <a:fld id="{7A68F85D-DC4B-41D2-B73B-817EAA6ED842}" type="slidenum">
              <a:rPr lang="en-US" smtClean="0"/>
              <a:t>‹#›</a:t>
            </a:fld>
            <a:endParaRPr lang="en-US" dirty="0"/>
          </a:p>
        </p:txBody>
      </p:sp>
    </p:spTree>
    <p:extLst>
      <p:ext uri="{BB962C8B-B14F-4D97-AF65-F5344CB8AC3E}">
        <p14:creationId xmlns:p14="http://schemas.microsoft.com/office/powerpoint/2010/main" val="287212925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3EC7DC-4D08-4662-8DB7-83F9FBE3EE2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EE2EA07-63E5-4FBB-9CEF-012720FB163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92C5A6E0-96E0-44F1-9100-60503C6E8D2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E03A233-2132-4073-9F5F-D5BB073D5D36}"/>
              </a:ext>
            </a:extLst>
          </p:cNvPr>
          <p:cNvSpPr>
            <a:spLocks noGrp="1"/>
          </p:cNvSpPr>
          <p:nvPr>
            <p:ph type="dt" sz="half" idx="10"/>
          </p:nvPr>
        </p:nvSpPr>
        <p:spPr/>
        <p:txBody>
          <a:bodyPr/>
          <a:lstStyle/>
          <a:p>
            <a:fld id="{2010E2C1-D73E-4FF7-8B49-F1C67AFC5490}" type="datetimeFigureOut">
              <a:rPr lang="en-US" smtClean="0"/>
              <a:t>4/8/2021</a:t>
            </a:fld>
            <a:endParaRPr lang="en-US" dirty="0"/>
          </a:p>
        </p:txBody>
      </p:sp>
      <p:sp>
        <p:nvSpPr>
          <p:cNvPr id="6" name="Footer Placeholder 5">
            <a:extLst>
              <a:ext uri="{FF2B5EF4-FFF2-40B4-BE49-F238E27FC236}">
                <a16:creationId xmlns:a16="http://schemas.microsoft.com/office/drawing/2014/main" id="{3794B7D2-DF8F-4C02-B845-886AA545136C}"/>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ABD068B1-7895-4B58-9E1F-587DDF0286A7}"/>
              </a:ext>
            </a:extLst>
          </p:cNvPr>
          <p:cNvSpPr>
            <a:spLocks noGrp="1"/>
          </p:cNvSpPr>
          <p:nvPr>
            <p:ph type="sldNum" sz="quarter" idx="12"/>
          </p:nvPr>
        </p:nvSpPr>
        <p:spPr/>
        <p:txBody>
          <a:bodyPr/>
          <a:lstStyle/>
          <a:p>
            <a:fld id="{814ED1F4-C64B-4344-90E2-4B8866F04518}" type="slidenum">
              <a:rPr lang="en-US" smtClean="0"/>
              <a:t>‹#›</a:t>
            </a:fld>
            <a:endParaRPr lang="en-US" dirty="0"/>
          </a:p>
        </p:txBody>
      </p:sp>
    </p:spTree>
    <p:extLst>
      <p:ext uri="{BB962C8B-B14F-4D97-AF65-F5344CB8AC3E}">
        <p14:creationId xmlns:p14="http://schemas.microsoft.com/office/powerpoint/2010/main" val="237689883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7CED24-C09A-4262-A509-75DF7F1346E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2532EE6-CD10-4A2F-846A-EA0BD104183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CE09305-DF13-4F17-9582-0084EE4EA7D3}"/>
              </a:ext>
            </a:extLst>
          </p:cNvPr>
          <p:cNvSpPr>
            <a:spLocks noGrp="1"/>
          </p:cNvSpPr>
          <p:nvPr>
            <p:ph type="dt" sz="half" idx="10"/>
          </p:nvPr>
        </p:nvSpPr>
        <p:spPr/>
        <p:txBody>
          <a:bodyPr/>
          <a:lstStyle/>
          <a:p>
            <a:fld id="{2010E2C1-D73E-4FF7-8B49-F1C67AFC5490}" type="datetimeFigureOut">
              <a:rPr lang="en-US" smtClean="0"/>
              <a:t>4/8/2021</a:t>
            </a:fld>
            <a:endParaRPr lang="en-US" dirty="0"/>
          </a:p>
        </p:txBody>
      </p:sp>
      <p:sp>
        <p:nvSpPr>
          <p:cNvPr id="5" name="Footer Placeholder 4">
            <a:extLst>
              <a:ext uri="{FF2B5EF4-FFF2-40B4-BE49-F238E27FC236}">
                <a16:creationId xmlns:a16="http://schemas.microsoft.com/office/drawing/2014/main" id="{38FB2F54-D9B7-4D25-BA0F-23FBF8CB17A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DE5D0CB-079A-4767-9621-61778E77A163}"/>
              </a:ext>
            </a:extLst>
          </p:cNvPr>
          <p:cNvSpPr>
            <a:spLocks noGrp="1"/>
          </p:cNvSpPr>
          <p:nvPr>
            <p:ph type="sldNum" sz="quarter" idx="12"/>
          </p:nvPr>
        </p:nvSpPr>
        <p:spPr/>
        <p:txBody>
          <a:bodyPr/>
          <a:lstStyle/>
          <a:p>
            <a:fld id="{814ED1F4-C64B-4344-90E2-4B8866F04518}" type="slidenum">
              <a:rPr lang="en-US" smtClean="0"/>
              <a:t>‹#›</a:t>
            </a:fld>
            <a:endParaRPr lang="en-US" dirty="0"/>
          </a:p>
        </p:txBody>
      </p:sp>
    </p:spTree>
    <p:extLst>
      <p:ext uri="{BB962C8B-B14F-4D97-AF65-F5344CB8AC3E}">
        <p14:creationId xmlns:p14="http://schemas.microsoft.com/office/powerpoint/2010/main" val="177045095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5A8AC54-EC9C-466E-9196-9712755C38C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2A3DD2F-F0B2-4BD3-85EB-B2FB5B239F9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9131862-0638-42C2-B943-2F1EA3CA42F6}"/>
              </a:ext>
            </a:extLst>
          </p:cNvPr>
          <p:cNvSpPr>
            <a:spLocks noGrp="1"/>
          </p:cNvSpPr>
          <p:nvPr>
            <p:ph type="dt" sz="half" idx="10"/>
          </p:nvPr>
        </p:nvSpPr>
        <p:spPr/>
        <p:txBody>
          <a:bodyPr/>
          <a:lstStyle/>
          <a:p>
            <a:fld id="{2010E2C1-D73E-4FF7-8B49-F1C67AFC5490}" type="datetimeFigureOut">
              <a:rPr lang="en-US" smtClean="0"/>
              <a:t>4/8/2021</a:t>
            </a:fld>
            <a:endParaRPr lang="en-US" dirty="0"/>
          </a:p>
        </p:txBody>
      </p:sp>
      <p:sp>
        <p:nvSpPr>
          <p:cNvPr id="5" name="Footer Placeholder 4">
            <a:extLst>
              <a:ext uri="{FF2B5EF4-FFF2-40B4-BE49-F238E27FC236}">
                <a16:creationId xmlns:a16="http://schemas.microsoft.com/office/drawing/2014/main" id="{D896F258-F5DF-46F8-8A4E-DD71D55B989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94E5E32-9D37-4942-B0E1-41924190EFFE}"/>
              </a:ext>
            </a:extLst>
          </p:cNvPr>
          <p:cNvSpPr>
            <a:spLocks noGrp="1"/>
          </p:cNvSpPr>
          <p:nvPr>
            <p:ph type="sldNum" sz="quarter" idx="12"/>
          </p:nvPr>
        </p:nvSpPr>
        <p:spPr/>
        <p:txBody>
          <a:bodyPr/>
          <a:lstStyle/>
          <a:p>
            <a:fld id="{814ED1F4-C64B-4344-90E2-4B8866F04518}" type="slidenum">
              <a:rPr lang="en-US" smtClean="0"/>
              <a:t>‹#›</a:t>
            </a:fld>
            <a:endParaRPr lang="en-US" dirty="0"/>
          </a:p>
        </p:txBody>
      </p:sp>
    </p:spTree>
    <p:extLst>
      <p:ext uri="{BB962C8B-B14F-4D97-AF65-F5344CB8AC3E}">
        <p14:creationId xmlns:p14="http://schemas.microsoft.com/office/powerpoint/2010/main" val="8830310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F39176-0780-4BE1-84FA-1E57BFB99A5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9DF5FAA-E2ED-414A-A45B-5FF3349CB29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DBDBCEB-5994-4857-AD82-97C8B1F2B816}"/>
              </a:ext>
            </a:extLst>
          </p:cNvPr>
          <p:cNvSpPr>
            <a:spLocks noGrp="1"/>
          </p:cNvSpPr>
          <p:nvPr>
            <p:ph type="dt" sz="half" idx="10"/>
          </p:nvPr>
        </p:nvSpPr>
        <p:spPr/>
        <p:txBody>
          <a:bodyPr/>
          <a:lstStyle/>
          <a:p>
            <a:fld id="{F92F5FD1-E02F-4480-9079-9B5278B13EC9}" type="datetime1">
              <a:rPr lang="en-US" smtClean="0"/>
              <a:t>4/8/2021</a:t>
            </a:fld>
            <a:endParaRPr lang="en-US" dirty="0"/>
          </a:p>
        </p:txBody>
      </p:sp>
      <p:sp>
        <p:nvSpPr>
          <p:cNvPr id="5" name="Footer Placeholder 4">
            <a:extLst>
              <a:ext uri="{FF2B5EF4-FFF2-40B4-BE49-F238E27FC236}">
                <a16:creationId xmlns:a16="http://schemas.microsoft.com/office/drawing/2014/main" id="{BDDE8F33-E5CB-40A7-AD11-9FDE0BF0D079}"/>
              </a:ext>
            </a:extLst>
          </p:cNvPr>
          <p:cNvSpPr>
            <a:spLocks noGrp="1"/>
          </p:cNvSpPr>
          <p:nvPr>
            <p:ph type="ftr" sz="quarter" idx="11"/>
          </p:nvPr>
        </p:nvSpPr>
        <p:spPr/>
        <p:txBody>
          <a:bodyPr/>
          <a:lstStyle/>
          <a:p>
            <a:r>
              <a:rPr lang="en-US" dirty="0"/>
              <a:t>CAM</a:t>
            </a:r>
          </a:p>
        </p:txBody>
      </p:sp>
      <p:sp>
        <p:nvSpPr>
          <p:cNvPr id="6" name="Slide Number Placeholder 5">
            <a:extLst>
              <a:ext uri="{FF2B5EF4-FFF2-40B4-BE49-F238E27FC236}">
                <a16:creationId xmlns:a16="http://schemas.microsoft.com/office/drawing/2014/main" id="{2428DE60-7D2C-43CA-BAF3-110850C1A3BE}"/>
              </a:ext>
            </a:extLst>
          </p:cNvPr>
          <p:cNvSpPr>
            <a:spLocks noGrp="1"/>
          </p:cNvSpPr>
          <p:nvPr>
            <p:ph type="sldNum" sz="quarter" idx="12"/>
          </p:nvPr>
        </p:nvSpPr>
        <p:spPr/>
        <p:txBody>
          <a:bodyPr/>
          <a:lstStyle/>
          <a:p>
            <a:fld id="{7A68F85D-DC4B-41D2-B73B-817EAA6ED842}" type="slidenum">
              <a:rPr lang="en-US" smtClean="0"/>
              <a:t>‹#›</a:t>
            </a:fld>
            <a:endParaRPr lang="en-US" dirty="0"/>
          </a:p>
        </p:txBody>
      </p:sp>
    </p:spTree>
    <p:extLst>
      <p:ext uri="{BB962C8B-B14F-4D97-AF65-F5344CB8AC3E}">
        <p14:creationId xmlns:p14="http://schemas.microsoft.com/office/powerpoint/2010/main" val="15618759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8D27C-0EAF-4163-855D-48A77AC639A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8F89AFB-40A9-4A1B-9EDE-D7A53D7F4CC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D19E85F-6FA2-40DC-869C-C48605A9A03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B2577F4-B0E5-441C-8DD9-ADB185246A4A}"/>
              </a:ext>
            </a:extLst>
          </p:cNvPr>
          <p:cNvSpPr>
            <a:spLocks noGrp="1"/>
          </p:cNvSpPr>
          <p:nvPr>
            <p:ph type="dt" sz="half" idx="10"/>
          </p:nvPr>
        </p:nvSpPr>
        <p:spPr/>
        <p:txBody>
          <a:bodyPr/>
          <a:lstStyle/>
          <a:p>
            <a:fld id="{E063A446-654F-4A33-BE6F-CB64BCC36AD4}" type="datetime1">
              <a:rPr lang="en-US" smtClean="0"/>
              <a:t>4/8/2021</a:t>
            </a:fld>
            <a:endParaRPr lang="en-US" dirty="0"/>
          </a:p>
        </p:txBody>
      </p:sp>
      <p:sp>
        <p:nvSpPr>
          <p:cNvPr id="6" name="Footer Placeholder 5">
            <a:extLst>
              <a:ext uri="{FF2B5EF4-FFF2-40B4-BE49-F238E27FC236}">
                <a16:creationId xmlns:a16="http://schemas.microsoft.com/office/drawing/2014/main" id="{3B59CF4C-634E-4FA2-819F-0E48B8315120}"/>
              </a:ext>
            </a:extLst>
          </p:cNvPr>
          <p:cNvSpPr>
            <a:spLocks noGrp="1"/>
          </p:cNvSpPr>
          <p:nvPr>
            <p:ph type="ftr" sz="quarter" idx="11"/>
          </p:nvPr>
        </p:nvSpPr>
        <p:spPr/>
        <p:txBody>
          <a:bodyPr/>
          <a:lstStyle/>
          <a:p>
            <a:r>
              <a:rPr lang="en-US" dirty="0"/>
              <a:t>CAM</a:t>
            </a:r>
          </a:p>
        </p:txBody>
      </p:sp>
      <p:sp>
        <p:nvSpPr>
          <p:cNvPr id="7" name="Slide Number Placeholder 6">
            <a:extLst>
              <a:ext uri="{FF2B5EF4-FFF2-40B4-BE49-F238E27FC236}">
                <a16:creationId xmlns:a16="http://schemas.microsoft.com/office/drawing/2014/main" id="{BEC04B48-39AA-4756-BFBD-CB56BF7AC799}"/>
              </a:ext>
            </a:extLst>
          </p:cNvPr>
          <p:cNvSpPr>
            <a:spLocks noGrp="1"/>
          </p:cNvSpPr>
          <p:nvPr>
            <p:ph type="sldNum" sz="quarter" idx="12"/>
          </p:nvPr>
        </p:nvSpPr>
        <p:spPr/>
        <p:txBody>
          <a:bodyPr/>
          <a:lstStyle/>
          <a:p>
            <a:fld id="{7A68F85D-DC4B-41D2-B73B-817EAA6ED842}" type="slidenum">
              <a:rPr lang="en-US" smtClean="0"/>
              <a:t>‹#›</a:t>
            </a:fld>
            <a:endParaRPr lang="en-US" dirty="0"/>
          </a:p>
        </p:txBody>
      </p:sp>
    </p:spTree>
    <p:extLst>
      <p:ext uri="{BB962C8B-B14F-4D97-AF65-F5344CB8AC3E}">
        <p14:creationId xmlns:p14="http://schemas.microsoft.com/office/powerpoint/2010/main" val="36659821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EFDF6B-1E63-4054-994A-E9830704DA0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C79E72F-A874-4727-ABE4-F9AFF93E31E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560A4EC-4547-4D2E-8AB6-BED0F54614C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C32E665-9392-437B-8261-9AF990ECE14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7B2F36B-A2B6-4F90-9ED4-EC97205D21F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C9E920F-007B-4821-B431-F2245E97A4BE}"/>
              </a:ext>
            </a:extLst>
          </p:cNvPr>
          <p:cNvSpPr>
            <a:spLocks noGrp="1"/>
          </p:cNvSpPr>
          <p:nvPr>
            <p:ph type="dt" sz="half" idx="10"/>
          </p:nvPr>
        </p:nvSpPr>
        <p:spPr/>
        <p:txBody>
          <a:bodyPr/>
          <a:lstStyle/>
          <a:p>
            <a:fld id="{84474B15-8E25-4E59-A484-6DE311A168A9}" type="datetime1">
              <a:rPr lang="en-US" smtClean="0"/>
              <a:t>4/8/2021</a:t>
            </a:fld>
            <a:endParaRPr lang="en-US" dirty="0"/>
          </a:p>
        </p:txBody>
      </p:sp>
      <p:sp>
        <p:nvSpPr>
          <p:cNvPr id="8" name="Footer Placeholder 7">
            <a:extLst>
              <a:ext uri="{FF2B5EF4-FFF2-40B4-BE49-F238E27FC236}">
                <a16:creationId xmlns:a16="http://schemas.microsoft.com/office/drawing/2014/main" id="{74E10E21-0EFB-47DD-94EE-3935EF9BFBEF}"/>
              </a:ext>
            </a:extLst>
          </p:cNvPr>
          <p:cNvSpPr>
            <a:spLocks noGrp="1"/>
          </p:cNvSpPr>
          <p:nvPr>
            <p:ph type="ftr" sz="quarter" idx="11"/>
          </p:nvPr>
        </p:nvSpPr>
        <p:spPr/>
        <p:txBody>
          <a:bodyPr/>
          <a:lstStyle/>
          <a:p>
            <a:r>
              <a:rPr lang="en-US" dirty="0"/>
              <a:t>CAM</a:t>
            </a:r>
          </a:p>
        </p:txBody>
      </p:sp>
      <p:sp>
        <p:nvSpPr>
          <p:cNvPr id="9" name="Slide Number Placeholder 8">
            <a:extLst>
              <a:ext uri="{FF2B5EF4-FFF2-40B4-BE49-F238E27FC236}">
                <a16:creationId xmlns:a16="http://schemas.microsoft.com/office/drawing/2014/main" id="{0C2977DD-6ED1-4C22-B570-00C49CEAA273}"/>
              </a:ext>
            </a:extLst>
          </p:cNvPr>
          <p:cNvSpPr>
            <a:spLocks noGrp="1"/>
          </p:cNvSpPr>
          <p:nvPr>
            <p:ph type="sldNum" sz="quarter" idx="12"/>
          </p:nvPr>
        </p:nvSpPr>
        <p:spPr/>
        <p:txBody>
          <a:bodyPr/>
          <a:lstStyle/>
          <a:p>
            <a:fld id="{7A68F85D-DC4B-41D2-B73B-817EAA6ED842}" type="slidenum">
              <a:rPr lang="en-US" smtClean="0"/>
              <a:t>‹#›</a:t>
            </a:fld>
            <a:endParaRPr lang="en-US" dirty="0"/>
          </a:p>
        </p:txBody>
      </p:sp>
    </p:spTree>
    <p:extLst>
      <p:ext uri="{BB962C8B-B14F-4D97-AF65-F5344CB8AC3E}">
        <p14:creationId xmlns:p14="http://schemas.microsoft.com/office/powerpoint/2010/main" val="31613321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F1E761-38C7-4092-B727-F4C26915797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3DB802D-1BA9-4452-BE70-9F4BC6CD85CE}"/>
              </a:ext>
            </a:extLst>
          </p:cNvPr>
          <p:cNvSpPr>
            <a:spLocks noGrp="1"/>
          </p:cNvSpPr>
          <p:nvPr>
            <p:ph type="dt" sz="half" idx="10"/>
          </p:nvPr>
        </p:nvSpPr>
        <p:spPr/>
        <p:txBody>
          <a:bodyPr/>
          <a:lstStyle/>
          <a:p>
            <a:fld id="{1FE0EA35-DD56-4792-9FCE-3D4A5CE1DCCD}" type="datetime1">
              <a:rPr lang="en-US" smtClean="0"/>
              <a:t>4/8/2021</a:t>
            </a:fld>
            <a:endParaRPr lang="en-US" dirty="0"/>
          </a:p>
        </p:txBody>
      </p:sp>
      <p:sp>
        <p:nvSpPr>
          <p:cNvPr id="4" name="Footer Placeholder 3">
            <a:extLst>
              <a:ext uri="{FF2B5EF4-FFF2-40B4-BE49-F238E27FC236}">
                <a16:creationId xmlns:a16="http://schemas.microsoft.com/office/drawing/2014/main" id="{B15E5AE9-3D2D-449F-951D-6B777051194E}"/>
              </a:ext>
            </a:extLst>
          </p:cNvPr>
          <p:cNvSpPr>
            <a:spLocks noGrp="1"/>
          </p:cNvSpPr>
          <p:nvPr>
            <p:ph type="ftr" sz="quarter" idx="11"/>
          </p:nvPr>
        </p:nvSpPr>
        <p:spPr/>
        <p:txBody>
          <a:bodyPr/>
          <a:lstStyle/>
          <a:p>
            <a:r>
              <a:rPr lang="en-US" dirty="0"/>
              <a:t>CAM</a:t>
            </a:r>
          </a:p>
        </p:txBody>
      </p:sp>
      <p:sp>
        <p:nvSpPr>
          <p:cNvPr id="5" name="Slide Number Placeholder 4">
            <a:extLst>
              <a:ext uri="{FF2B5EF4-FFF2-40B4-BE49-F238E27FC236}">
                <a16:creationId xmlns:a16="http://schemas.microsoft.com/office/drawing/2014/main" id="{F3CE5F4D-9F40-4A30-ACCA-22003E69E519}"/>
              </a:ext>
            </a:extLst>
          </p:cNvPr>
          <p:cNvSpPr>
            <a:spLocks noGrp="1"/>
          </p:cNvSpPr>
          <p:nvPr>
            <p:ph type="sldNum" sz="quarter" idx="12"/>
          </p:nvPr>
        </p:nvSpPr>
        <p:spPr/>
        <p:txBody>
          <a:bodyPr/>
          <a:lstStyle/>
          <a:p>
            <a:fld id="{7A68F85D-DC4B-41D2-B73B-817EAA6ED842}" type="slidenum">
              <a:rPr lang="en-US" smtClean="0"/>
              <a:t>‹#›</a:t>
            </a:fld>
            <a:endParaRPr lang="en-US" dirty="0"/>
          </a:p>
        </p:txBody>
      </p:sp>
    </p:spTree>
    <p:extLst>
      <p:ext uri="{BB962C8B-B14F-4D97-AF65-F5344CB8AC3E}">
        <p14:creationId xmlns:p14="http://schemas.microsoft.com/office/powerpoint/2010/main" val="14647096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B2E20D1-D62A-4315-98AD-D318C25BC8EE}"/>
              </a:ext>
            </a:extLst>
          </p:cNvPr>
          <p:cNvSpPr>
            <a:spLocks noGrp="1"/>
          </p:cNvSpPr>
          <p:nvPr>
            <p:ph type="dt" sz="half" idx="10"/>
          </p:nvPr>
        </p:nvSpPr>
        <p:spPr/>
        <p:txBody>
          <a:bodyPr/>
          <a:lstStyle/>
          <a:p>
            <a:fld id="{B908A16D-002C-4D40-AA82-1A56C5E26F6B}" type="datetime1">
              <a:rPr lang="en-US" smtClean="0"/>
              <a:t>4/8/2021</a:t>
            </a:fld>
            <a:endParaRPr lang="en-US" dirty="0"/>
          </a:p>
        </p:txBody>
      </p:sp>
      <p:sp>
        <p:nvSpPr>
          <p:cNvPr id="3" name="Footer Placeholder 2">
            <a:extLst>
              <a:ext uri="{FF2B5EF4-FFF2-40B4-BE49-F238E27FC236}">
                <a16:creationId xmlns:a16="http://schemas.microsoft.com/office/drawing/2014/main" id="{ADE5D019-8B04-4C75-B631-FC0985401134}"/>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10952458-6DD7-40BF-BE60-750480B1583D}"/>
              </a:ext>
            </a:extLst>
          </p:cNvPr>
          <p:cNvSpPr>
            <a:spLocks noGrp="1"/>
          </p:cNvSpPr>
          <p:nvPr>
            <p:ph type="sldNum" sz="quarter" idx="12"/>
          </p:nvPr>
        </p:nvSpPr>
        <p:spPr/>
        <p:txBody>
          <a:bodyPr/>
          <a:lstStyle/>
          <a:p>
            <a:r>
              <a:rPr lang="en-US" dirty="0"/>
              <a:t>CAM</a:t>
            </a:r>
          </a:p>
        </p:txBody>
      </p:sp>
    </p:spTree>
    <p:extLst>
      <p:ext uri="{BB962C8B-B14F-4D97-AF65-F5344CB8AC3E}">
        <p14:creationId xmlns:p14="http://schemas.microsoft.com/office/powerpoint/2010/main" val="25554842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92F96F-1C60-49C9-9FCC-E15E79F212C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04C8797-CC0D-459E-862E-CE7839B6FE9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4A4933F-9E12-4A58-8217-E32A4933C8E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F63D3AC-3B31-4B5B-8FFB-ABF1A270C7C0}"/>
              </a:ext>
            </a:extLst>
          </p:cNvPr>
          <p:cNvSpPr>
            <a:spLocks noGrp="1"/>
          </p:cNvSpPr>
          <p:nvPr>
            <p:ph type="dt" sz="half" idx="10"/>
          </p:nvPr>
        </p:nvSpPr>
        <p:spPr/>
        <p:txBody>
          <a:bodyPr/>
          <a:lstStyle/>
          <a:p>
            <a:fld id="{429E969C-DEF0-4255-A3C8-ABD2391C67E9}" type="datetime1">
              <a:rPr lang="en-US" smtClean="0"/>
              <a:t>4/8/2021</a:t>
            </a:fld>
            <a:endParaRPr lang="en-US" dirty="0"/>
          </a:p>
        </p:txBody>
      </p:sp>
      <p:sp>
        <p:nvSpPr>
          <p:cNvPr id="6" name="Footer Placeholder 5">
            <a:extLst>
              <a:ext uri="{FF2B5EF4-FFF2-40B4-BE49-F238E27FC236}">
                <a16:creationId xmlns:a16="http://schemas.microsoft.com/office/drawing/2014/main" id="{E1FC282F-B17C-413A-96EF-24D6F363262A}"/>
              </a:ext>
            </a:extLst>
          </p:cNvPr>
          <p:cNvSpPr>
            <a:spLocks noGrp="1"/>
          </p:cNvSpPr>
          <p:nvPr>
            <p:ph type="ftr" sz="quarter" idx="11"/>
          </p:nvPr>
        </p:nvSpPr>
        <p:spPr/>
        <p:txBody>
          <a:bodyPr/>
          <a:lstStyle/>
          <a:p>
            <a:r>
              <a:rPr lang="en-US" dirty="0"/>
              <a:t>CAM</a:t>
            </a:r>
          </a:p>
        </p:txBody>
      </p:sp>
      <p:sp>
        <p:nvSpPr>
          <p:cNvPr id="7" name="Slide Number Placeholder 6">
            <a:extLst>
              <a:ext uri="{FF2B5EF4-FFF2-40B4-BE49-F238E27FC236}">
                <a16:creationId xmlns:a16="http://schemas.microsoft.com/office/drawing/2014/main" id="{8FF7D7FB-492B-47BF-A4EE-FE49E0E1382C}"/>
              </a:ext>
            </a:extLst>
          </p:cNvPr>
          <p:cNvSpPr>
            <a:spLocks noGrp="1"/>
          </p:cNvSpPr>
          <p:nvPr>
            <p:ph type="sldNum" sz="quarter" idx="12"/>
          </p:nvPr>
        </p:nvSpPr>
        <p:spPr/>
        <p:txBody>
          <a:bodyPr/>
          <a:lstStyle/>
          <a:p>
            <a:fld id="{7A68F85D-DC4B-41D2-B73B-817EAA6ED842}" type="slidenum">
              <a:rPr lang="en-US" smtClean="0"/>
              <a:t>‹#›</a:t>
            </a:fld>
            <a:endParaRPr lang="en-US" dirty="0"/>
          </a:p>
        </p:txBody>
      </p:sp>
    </p:spTree>
    <p:extLst>
      <p:ext uri="{BB962C8B-B14F-4D97-AF65-F5344CB8AC3E}">
        <p14:creationId xmlns:p14="http://schemas.microsoft.com/office/powerpoint/2010/main" val="23318536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907233-1952-4A95-83F2-61C9FD54972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D1C18D5-125D-4B2F-B1AE-B54F8E5E0EB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590F3D7D-73BB-4670-B0AD-85A6348CAF2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0C61BF2-547B-454E-9C74-70D73B5ECFFF}"/>
              </a:ext>
            </a:extLst>
          </p:cNvPr>
          <p:cNvSpPr>
            <a:spLocks noGrp="1"/>
          </p:cNvSpPr>
          <p:nvPr>
            <p:ph type="dt" sz="half" idx="10"/>
          </p:nvPr>
        </p:nvSpPr>
        <p:spPr/>
        <p:txBody>
          <a:bodyPr/>
          <a:lstStyle/>
          <a:p>
            <a:fld id="{7602C679-79C9-407B-AAC2-E2833D33C00A}" type="datetime1">
              <a:rPr lang="en-US" smtClean="0"/>
              <a:t>4/8/2021</a:t>
            </a:fld>
            <a:endParaRPr lang="en-US" dirty="0"/>
          </a:p>
        </p:txBody>
      </p:sp>
      <p:sp>
        <p:nvSpPr>
          <p:cNvPr id="6" name="Footer Placeholder 5">
            <a:extLst>
              <a:ext uri="{FF2B5EF4-FFF2-40B4-BE49-F238E27FC236}">
                <a16:creationId xmlns:a16="http://schemas.microsoft.com/office/drawing/2014/main" id="{93F8D9FB-1E2A-4EED-8E5C-9770149120B4}"/>
              </a:ext>
            </a:extLst>
          </p:cNvPr>
          <p:cNvSpPr>
            <a:spLocks noGrp="1"/>
          </p:cNvSpPr>
          <p:nvPr>
            <p:ph type="ftr" sz="quarter" idx="11"/>
          </p:nvPr>
        </p:nvSpPr>
        <p:spPr/>
        <p:txBody>
          <a:bodyPr/>
          <a:lstStyle/>
          <a:p>
            <a:r>
              <a:rPr lang="en-US" dirty="0"/>
              <a:t>CAM</a:t>
            </a:r>
          </a:p>
        </p:txBody>
      </p:sp>
      <p:sp>
        <p:nvSpPr>
          <p:cNvPr id="7" name="Slide Number Placeholder 6">
            <a:extLst>
              <a:ext uri="{FF2B5EF4-FFF2-40B4-BE49-F238E27FC236}">
                <a16:creationId xmlns:a16="http://schemas.microsoft.com/office/drawing/2014/main" id="{62F43F93-15D9-478A-AF6C-D8824E1F0B47}"/>
              </a:ext>
            </a:extLst>
          </p:cNvPr>
          <p:cNvSpPr>
            <a:spLocks noGrp="1"/>
          </p:cNvSpPr>
          <p:nvPr>
            <p:ph type="sldNum" sz="quarter" idx="12"/>
          </p:nvPr>
        </p:nvSpPr>
        <p:spPr/>
        <p:txBody>
          <a:bodyPr/>
          <a:lstStyle/>
          <a:p>
            <a:fld id="{7A68F85D-DC4B-41D2-B73B-817EAA6ED842}" type="slidenum">
              <a:rPr lang="en-US" smtClean="0"/>
              <a:t>‹#›</a:t>
            </a:fld>
            <a:endParaRPr lang="en-US" dirty="0"/>
          </a:p>
        </p:txBody>
      </p:sp>
    </p:spTree>
    <p:extLst>
      <p:ext uri="{BB962C8B-B14F-4D97-AF65-F5344CB8AC3E}">
        <p14:creationId xmlns:p14="http://schemas.microsoft.com/office/powerpoint/2010/main" val="23060806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8750822-0061-4C84-9D47-A00F435202F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9720574-554B-4D2A-842F-296B5E5BDF6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1BC124F-C744-43B1-AD74-B345725EDEA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F2CE28-8EBD-4409-969E-DF433E14C8FC}" type="datetime1">
              <a:rPr lang="en-US" smtClean="0"/>
              <a:t>4/8/2021</a:t>
            </a:fld>
            <a:endParaRPr lang="en-US" dirty="0"/>
          </a:p>
        </p:txBody>
      </p:sp>
      <p:sp>
        <p:nvSpPr>
          <p:cNvPr id="5" name="Footer Placeholder 4">
            <a:extLst>
              <a:ext uri="{FF2B5EF4-FFF2-40B4-BE49-F238E27FC236}">
                <a16:creationId xmlns:a16="http://schemas.microsoft.com/office/drawing/2014/main" id="{8D908183-E7DD-49A6-97CC-2E02A6CF8C4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B995B5AC-0F3A-457D-AD8A-C531FA01499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r>
              <a:rPr lang="en-US" dirty="0"/>
              <a:t>CAM</a:t>
            </a:r>
          </a:p>
        </p:txBody>
      </p:sp>
    </p:spTree>
    <p:extLst>
      <p:ext uri="{BB962C8B-B14F-4D97-AF65-F5344CB8AC3E}">
        <p14:creationId xmlns:p14="http://schemas.microsoft.com/office/powerpoint/2010/main" val="9263373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EB2EAA9-A498-49C8-999C-2F4B497F056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54C2B2B-CC05-4E3D-A6F1-421DD34C0D4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153B68A-EC53-47B9-9E92-B6A878E65AA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10E2C1-D73E-4FF7-8B49-F1C67AFC5490}" type="datetimeFigureOut">
              <a:rPr lang="en-US" smtClean="0"/>
              <a:t>4/8/2021</a:t>
            </a:fld>
            <a:endParaRPr lang="en-US" dirty="0"/>
          </a:p>
        </p:txBody>
      </p:sp>
      <p:sp>
        <p:nvSpPr>
          <p:cNvPr id="5" name="Footer Placeholder 4">
            <a:extLst>
              <a:ext uri="{FF2B5EF4-FFF2-40B4-BE49-F238E27FC236}">
                <a16:creationId xmlns:a16="http://schemas.microsoft.com/office/drawing/2014/main" id="{A1AFE1E3-0D73-4DE8-AD32-ED36C77C3AD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8F071359-E42C-409D-8935-1B127C387B0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r>
              <a:rPr lang="en-US" dirty="0"/>
              <a:t>CAM</a:t>
            </a:r>
          </a:p>
        </p:txBody>
      </p:sp>
    </p:spTree>
    <p:extLst>
      <p:ext uri="{BB962C8B-B14F-4D97-AF65-F5344CB8AC3E}">
        <p14:creationId xmlns:p14="http://schemas.microsoft.com/office/powerpoint/2010/main" val="404543868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xml"/><Relationship Id="rId1" Type="http://schemas.openxmlformats.org/officeDocument/2006/relationships/slideLayout" Target="../slideLayouts/slideLayout18.xml"/><Relationship Id="rId4" Type="http://schemas.openxmlformats.org/officeDocument/2006/relationships/image" Target="../media/image2.emf"/></Relationships>
</file>

<file path=ppt/slides/_rels/slide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8.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0F645F-1C07-4D73-A21E-DE3B0435A3C0}"/>
              </a:ext>
            </a:extLst>
          </p:cNvPr>
          <p:cNvSpPr>
            <a:spLocks noGrp="1"/>
          </p:cNvSpPr>
          <p:nvPr>
            <p:ph type="ctrTitle"/>
          </p:nvPr>
        </p:nvSpPr>
        <p:spPr>
          <a:xfrm>
            <a:off x="1524000" y="399011"/>
            <a:ext cx="9144000" cy="3110952"/>
          </a:xfrm>
        </p:spPr>
        <p:txBody>
          <a:bodyPr/>
          <a:lstStyle/>
          <a:p>
            <a:r>
              <a:rPr lang="en-US" dirty="0"/>
              <a:t>MWC Water 2066</a:t>
            </a:r>
            <a:br>
              <a:rPr lang="en-US" dirty="0"/>
            </a:br>
            <a:r>
              <a:rPr lang="en-US" dirty="0"/>
              <a:t>Summary Tables</a:t>
            </a:r>
          </a:p>
        </p:txBody>
      </p:sp>
      <p:sp>
        <p:nvSpPr>
          <p:cNvPr id="3" name="Subtitle 2">
            <a:extLst>
              <a:ext uri="{FF2B5EF4-FFF2-40B4-BE49-F238E27FC236}">
                <a16:creationId xmlns:a16="http://schemas.microsoft.com/office/drawing/2014/main" id="{09864984-C099-4DE5-9124-14B2880EB490}"/>
              </a:ext>
            </a:extLst>
          </p:cNvPr>
          <p:cNvSpPr>
            <a:spLocks noGrp="1"/>
          </p:cNvSpPr>
          <p:nvPr>
            <p:ph type="subTitle" idx="1"/>
          </p:nvPr>
        </p:nvSpPr>
        <p:spPr>
          <a:xfrm>
            <a:off x="1524000" y="3776605"/>
            <a:ext cx="9144000" cy="1655762"/>
          </a:xfrm>
        </p:spPr>
        <p:txBody>
          <a:bodyPr/>
          <a:lstStyle/>
          <a:p>
            <a:r>
              <a:rPr lang="en-US" dirty="0"/>
              <a:t>03/05/21</a:t>
            </a:r>
          </a:p>
        </p:txBody>
      </p:sp>
    </p:spTree>
    <p:extLst>
      <p:ext uri="{BB962C8B-B14F-4D97-AF65-F5344CB8AC3E}">
        <p14:creationId xmlns:p14="http://schemas.microsoft.com/office/powerpoint/2010/main" val="40408605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F2EBE3D6-846D-41B9-8056-6DE49A9402B3}"/>
              </a:ext>
            </a:extLst>
          </p:cNvPr>
          <p:cNvSpPr>
            <a:spLocks noGrp="1"/>
          </p:cNvSpPr>
          <p:nvPr>
            <p:ph type="ftr" sz="quarter" idx="11"/>
          </p:nvPr>
        </p:nvSpPr>
        <p:spPr>
          <a:xfrm>
            <a:off x="8077200" y="6323100"/>
            <a:ext cx="4114800" cy="365125"/>
          </a:xfrm>
        </p:spPr>
        <p:txBody>
          <a:bodyPr/>
          <a:lstStyle/>
          <a:p>
            <a:r>
              <a:rPr lang="en-US" dirty="0"/>
              <a:t>CAM</a:t>
            </a:r>
          </a:p>
        </p:txBody>
      </p:sp>
      <p:pic>
        <p:nvPicPr>
          <p:cNvPr id="7" name="Picture 6">
            <a:extLst>
              <a:ext uri="{FF2B5EF4-FFF2-40B4-BE49-F238E27FC236}">
                <a16:creationId xmlns:a16="http://schemas.microsoft.com/office/drawing/2014/main" id="{7F3BF289-8103-4794-B864-525B485ECD5E}"/>
              </a:ext>
            </a:extLst>
          </p:cNvPr>
          <p:cNvPicPr>
            <a:picLocks noChangeAspect="1"/>
          </p:cNvPicPr>
          <p:nvPr/>
        </p:nvPicPr>
        <p:blipFill>
          <a:blip r:embed="rId3"/>
          <a:stretch>
            <a:fillRect/>
          </a:stretch>
        </p:blipFill>
        <p:spPr>
          <a:xfrm>
            <a:off x="8332402" y="3993502"/>
            <a:ext cx="3878355" cy="2329598"/>
          </a:xfrm>
          <a:prstGeom prst="rect">
            <a:avLst/>
          </a:prstGeom>
        </p:spPr>
      </p:pic>
      <p:pic>
        <p:nvPicPr>
          <p:cNvPr id="2" name="Picture 1">
            <a:extLst>
              <a:ext uri="{FF2B5EF4-FFF2-40B4-BE49-F238E27FC236}">
                <a16:creationId xmlns:a16="http://schemas.microsoft.com/office/drawing/2014/main" id="{FC496A95-C617-4E36-B13E-8019617C9851}"/>
              </a:ext>
            </a:extLst>
          </p:cNvPr>
          <p:cNvPicPr>
            <a:picLocks noChangeAspect="1"/>
          </p:cNvPicPr>
          <p:nvPr/>
        </p:nvPicPr>
        <p:blipFill>
          <a:blip r:embed="rId4"/>
          <a:stretch>
            <a:fillRect/>
          </a:stretch>
        </p:blipFill>
        <p:spPr>
          <a:xfrm>
            <a:off x="146082" y="169775"/>
            <a:ext cx="8296006" cy="5932445"/>
          </a:xfrm>
          <a:prstGeom prst="rect">
            <a:avLst/>
          </a:prstGeom>
        </p:spPr>
      </p:pic>
    </p:spTree>
    <p:extLst>
      <p:ext uri="{BB962C8B-B14F-4D97-AF65-F5344CB8AC3E}">
        <p14:creationId xmlns:p14="http://schemas.microsoft.com/office/powerpoint/2010/main" val="41066750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91D7E0C8-C35E-4F16-A297-DF57D46679E9}"/>
              </a:ext>
            </a:extLst>
          </p:cNvPr>
          <p:cNvSpPr>
            <a:spLocks noGrp="1"/>
          </p:cNvSpPr>
          <p:nvPr>
            <p:ph type="ftr" sz="quarter" idx="11"/>
          </p:nvPr>
        </p:nvSpPr>
        <p:spPr>
          <a:xfrm>
            <a:off x="8077200" y="6356350"/>
            <a:ext cx="4114800" cy="365125"/>
          </a:xfrm>
        </p:spPr>
        <p:txBody>
          <a:bodyPr/>
          <a:lstStyle/>
          <a:p>
            <a:r>
              <a:rPr lang="en-US" dirty="0"/>
              <a:t>CAM</a:t>
            </a:r>
          </a:p>
        </p:txBody>
      </p:sp>
      <p:pic>
        <p:nvPicPr>
          <p:cNvPr id="4" name="Picture 3">
            <a:extLst>
              <a:ext uri="{FF2B5EF4-FFF2-40B4-BE49-F238E27FC236}">
                <a16:creationId xmlns:a16="http://schemas.microsoft.com/office/drawing/2014/main" id="{8313AF9F-79A3-47F7-9BA1-70AEC352626D}"/>
              </a:ext>
            </a:extLst>
          </p:cNvPr>
          <p:cNvPicPr>
            <a:picLocks noChangeAspect="1"/>
          </p:cNvPicPr>
          <p:nvPr/>
        </p:nvPicPr>
        <p:blipFill>
          <a:blip r:embed="rId3"/>
          <a:stretch>
            <a:fillRect/>
          </a:stretch>
        </p:blipFill>
        <p:spPr>
          <a:xfrm>
            <a:off x="1840418" y="1483567"/>
            <a:ext cx="8376700" cy="3564099"/>
          </a:xfrm>
          <a:prstGeom prst="rect">
            <a:avLst/>
          </a:prstGeom>
        </p:spPr>
      </p:pic>
    </p:spTree>
    <p:extLst>
      <p:ext uri="{BB962C8B-B14F-4D97-AF65-F5344CB8AC3E}">
        <p14:creationId xmlns:p14="http://schemas.microsoft.com/office/powerpoint/2010/main" val="41113703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88BF2631-35F3-4040-8AF8-EE13671212D2}"/>
              </a:ext>
            </a:extLst>
          </p:cNvPr>
          <p:cNvSpPr>
            <a:spLocks noGrp="1"/>
          </p:cNvSpPr>
          <p:nvPr>
            <p:ph type="ftr" sz="quarter" idx="11"/>
          </p:nvPr>
        </p:nvSpPr>
        <p:spPr>
          <a:xfrm>
            <a:off x="8077200" y="6256598"/>
            <a:ext cx="4114800" cy="365125"/>
          </a:xfrm>
        </p:spPr>
        <p:txBody>
          <a:bodyPr/>
          <a:lstStyle/>
          <a:p>
            <a:r>
              <a:rPr lang="en-US" dirty="0"/>
              <a:t>CAM</a:t>
            </a:r>
          </a:p>
        </p:txBody>
      </p:sp>
      <p:pic>
        <p:nvPicPr>
          <p:cNvPr id="4" name="Picture 3">
            <a:extLst>
              <a:ext uri="{FF2B5EF4-FFF2-40B4-BE49-F238E27FC236}">
                <a16:creationId xmlns:a16="http://schemas.microsoft.com/office/drawing/2014/main" id="{CA938A9E-7B9B-4328-8494-1C1DD42ADB0C}"/>
              </a:ext>
            </a:extLst>
          </p:cNvPr>
          <p:cNvPicPr>
            <a:picLocks noChangeAspect="1"/>
          </p:cNvPicPr>
          <p:nvPr/>
        </p:nvPicPr>
        <p:blipFill>
          <a:blip r:embed="rId3"/>
          <a:stretch>
            <a:fillRect/>
          </a:stretch>
        </p:blipFill>
        <p:spPr>
          <a:xfrm>
            <a:off x="2486365" y="1201495"/>
            <a:ext cx="7219270" cy="3967843"/>
          </a:xfrm>
          <a:prstGeom prst="rect">
            <a:avLst/>
          </a:prstGeom>
        </p:spPr>
      </p:pic>
    </p:spTree>
    <p:extLst>
      <p:ext uri="{BB962C8B-B14F-4D97-AF65-F5344CB8AC3E}">
        <p14:creationId xmlns:p14="http://schemas.microsoft.com/office/powerpoint/2010/main" val="38370908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4D870F55-7F7B-4912-8497-03AD8DB6BD7D}"/>
              </a:ext>
            </a:extLst>
          </p:cNvPr>
          <p:cNvSpPr>
            <a:spLocks noGrp="1"/>
          </p:cNvSpPr>
          <p:nvPr>
            <p:ph type="ftr" sz="quarter" idx="11"/>
          </p:nvPr>
        </p:nvSpPr>
        <p:spPr>
          <a:xfrm>
            <a:off x="8077200" y="6306473"/>
            <a:ext cx="4114800" cy="365125"/>
          </a:xfrm>
        </p:spPr>
        <p:txBody>
          <a:bodyPr/>
          <a:lstStyle/>
          <a:p>
            <a:r>
              <a:rPr lang="en-US" dirty="0"/>
              <a:t>CAM</a:t>
            </a:r>
          </a:p>
        </p:txBody>
      </p:sp>
      <p:pic>
        <p:nvPicPr>
          <p:cNvPr id="4" name="Picture 3">
            <a:extLst>
              <a:ext uri="{FF2B5EF4-FFF2-40B4-BE49-F238E27FC236}">
                <a16:creationId xmlns:a16="http://schemas.microsoft.com/office/drawing/2014/main" id="{25F3210A-7EE2-47AD-87A2-373633C2CA33}"/>
              </a:ext>
            </a:extLst>
          </p:cNvPr>
          <p:cNvPicPr>
            <a:picLocks noChangeAspect="1"/>
          </p:cNvPicPr>
          <p:nvPr/>
        </p:nvPicPr>
        <p:blipFill>
          <a:blip r:embed="rId3"/>
          <a:stretch>
            <a:fillRect/>
          </a:stretch>
        </p:blipFill>
        <p:spPr>
          <a:xfrm>
            <a:off x="2021828" y="1143000"/>
            <a:ext cx="8148344" cy="3696434"/>
          </a:xfrm>
          <a:prstGeom prst="rect">
            <a:avLst/>
          </a:prstGeom>
        </p:spPr>
      </p:pic>
    </p:spTree>
    <p:extLst>
      <p:ext uri="{BB962C8B-B14F-4D97-AF65-F5344CB8AC3E}">
        <p14:creationId xmlns:p14="http://schemas.microsoft.com/office/powerpoint/2010/main" val="14362668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46B2C2D0-E3CF-44B1-9616-A4E8699D4842}"/>
              </a:ext>
            </a:extLst>
          </p:cNvPr>
          <p:cNvSpPr>
            <a:spLocks noGrp="1"/>
          </p:cNvSpPr>
          <p:nvPr>
            <p:ph type="ftr" sz="quarter" idx="11"/>
          </p:nvPr>
        </p:nvSpPr>
        <p:spPr>
          <a:xfrm>
            <a:off x="8077200" y="6206721"/>
            <a:ext cx="4114800" cy="365125"/>
          </a:xfrm>
        </p:spPr>
        <p:txBody>
          <a:bodyPr/>
          <a:lstStyle/>
          <a:p>
            <a:r>
              <a:rPr lang="en-US" dirty="0"/>
              <a:t>CAM</a:t>
            </a:r>
          </a:p>
        </p:txBody>
      </p:sp>
      <p:pic>
        <p:nvPicPr>
          <p:cNvPr id="5" name="Picture 4">
            <a:extLst>
              <a:ext uri="{FF2B5EF4-FFF2-40B4-BE49-F238E27FC236}">
                <a16:creationId xmlns:a16="http://schemas.microsoft.com/office/drawing/2014/main" id="{4FAD80C3-3398-4DAA-BFA5-4201EEDEE926}"/>
              </a:ext>
            </a:extLst>
          </p:cNvPr>
          <p:cNvPicPr>
            <a:picLocks noChangeAspect="1"/>
          </p:cNvPicPr>
          <p:nvPr/>
        </p:nvPicPr>
        <p:blipFill>
          <a:blip r:embed="rId3"/>
          <a:stretch>
            <a:fillRect/>
          </a:stretch>
        </p:blipFill>
        <p:spPr>
          <a:xfrm>
            <a:off x="2410389" y="144512"/>
            <a:ext cx="6581775" cy="6608713"/>
          </a:xfrm>
          <a:prstGeom prst="rect">
            <a:avLst/>
          </a:prstGeom>
        </p:spPr>
      </p:pic>
    </p:spTree>
    <p:extLst>
      <p:ext uri="{BB962C8B-B14F-4D97-AF65-F5344CB8AC3E}">
        <p14:creationId xmlns:p14="http://schemas.microsoft.com/office/powerpoint/2010/main" val="32820115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E1B876CC-E12D-44B5-B66B-6CA22BA74957}"/>
              </a:ext>
            </a:extLst>
          </p:cNvPr>
          <p:cNvSpPr>
            <a:spLocks noGrp="1"/>
          </p:cNvSpPr>
          <p:nvPr>
            <p:ph type="ftr" sz="quarter" idx="11"/>
          </p:nvPr>
        </p:nvSpPr>
        <p:spPr>
          <a:xfrm>
            <a:off x="8077200" y="6237311"/>
            <a:ext cx="4114800" cy="365125"/>
          </a:xfrm>
        </p:spPr>
        <p:txBody>
          <a:bodyPr/>
          <a:lstStyle/>
          <a:p>
            <a:r>
              <a:rPr lang="en-US" dirty="0"/>
              <a:t>CAM</a:t>
            </a:r>
          </a:p>
        </p:txBody>
      </p:sp>
      <p:pic>
        <p:nvPicPr>
          <p:cNvPr id="5" name="Picture 4">
            <a:extLst>
              <a:ext uri="{FF2B5EF4-FFF2-40B4-BE49-F238E27FC236}">
                <a16:creationId xmlns:a16="http://schemas.microsoft.com/office/drawing/2014/main" id="{23260179-79D6-4A00-A3C1-39D8FB81DE83}"/>
              </a:ext>
            </a:extLst>
          </p:cNvPr>
          <p:cNvPicPr>
            <a:picLocks noChangeAspect="1"/>
          </p:cNvPicPr>
          <p:nvPr/>
        </p:nvPicPr>
        <p:blipFill>
          <a:blip r:embed="rId3"/>
          <a:stretch>
            <a:fillRect/>
          </a:stretch>
        </p:blipFill>
        <p:spPr>
          <a:xfrm>
            <a:off x="459545" y="249848"/>
            <a:ext cx="6457950" cy="6076950"/>
          </a:xfrm>
          <a:prstGeom prst="rect">
            <a:avLst/>
          </a:prstGeom>
        </p:spPr>
      </p:pic>
      <p:pic>
        <p:nvPicPr>
          <p:cNvPr id="6" name="Picture 5">
            <a:extLst>
              <a:ext uri="{FF2B5EF4-FFF2-40B4-BE49-F238E27FC236}">
                <a16:creationId xmlns:a16="http://schemas.microsoft.com/office/drawing/2014/main" id="{CCF674CC-7BB5-4AB6-B1E7-7AB45C89338A}"/>
              </a:ext>
            </a:extLst>
          </p:cNvPr>
          <p:cNvPicPr>
            <a:picLocks noChangeAspect="1"/>
          </p:cNvPicPr>
          <p:nvPr/>
        </p:nvPicPr>
        <p:blipFill>
          <a:blip r:embed="rId4"/>
          <a:stretch>
            <a:fillRect/>
          </a:stretch>
        </p:blipFill>
        <p:spPr>
          <a:xfrm>
            <a:off x="7088592" y="626072"/>
            <a:ext cx="4573524" cy="4515612"/>
          </a:xfrm>
          <a:prstGeom prst="rect">
            <a:avLst/>
          </a:prstGeom>
        </p:spPr>
      </p:pic>
    </p:spTree>
    <p:extLst>
      <p:ext uri="{BB962C8B-B14F-4D97-AF65-F5344CB8AC3E}">
        <p14:creationId xmlns:p14="http://schemas.microsoft.com/office/powerpoint/2010/main" val="40573505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358</TotalTime>
  <Words>991</Words>
  <Application>Microsoft Office PowerPoint</Application>
  <PresentationFormat>Widescreen</PresentationFormat>
  <Paragraphs>75</Paragraphs>
  <Slides>7</Slides>
  <Notes>7</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7</vt:i4>
      </vt:variant>
    </vt:vector>
  </HeadingPairs>
  <TitlesOfParts>
    <vt:vector size="12" baseType="lpstr">
      <vt:lpstr>Arial</vt:lpstr>
      <vt:lpstr>Calibri</vt:lpstr>
      <vt:lpstr>Calibri Light</vt:lpstr>
      <vt:lpstr>Office Theme</vt:lpstr>
      <vt:lpstr>Custom Design</vt:lpstr>
      <vt:lpstr>MWC Water 2066 Summary Tables</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DRAFT Summary Tables of MWC Water 2066</dc:title>
  <dc:creator>Craig McDonald</dc:creator>
  <cp:lastModifiedBy>sarahlane049@gmail.com</cp:lastModifiedBy>
  <cp:revision>35</cp:revision>
  <cp:lastPrinted>2021-02-09T23:19:30Z</cp:lastPrinted>
  <dcterms:created xsi:type="dcterms:W3CDTF">2021-01-25T22:08:22Z</dcterms:created>
  <dcterms:modified xsi:type="dcterms:W3CDTF">2021-04-08T20:19:06Z</dcterms:modified>
</cp:coreProperties>
</file>